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C7993887-3370-4379-9DA4-A2CC0ADA94E8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6393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75" y="1241425"/>
            <a:ext cx="2316163" cy="3346450"/>
          </a:xfrm>
          <a:prstGeom prst="rect">
            <a:avLst/>
          </a:prstGeom>
        </p:spPr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66720" y="4777200"/>
            <a:ext cx="5333040" cy="39063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3777840" y="9428760"/>
            <a:ext cx="2887560" cy="49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5EB35979-1755-4894-A786-5650503FB5A5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ru-RU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738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429640" y="23176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16560" y="23176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42720" y="53182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2429640" y="53182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4516560" y="5318280"/>
            <a:ext cx="1987200" cy="2739960"/>
          </a:xfrm>
          <a:prstGeom prst="rect">
            <a:avLst/>
          </a:prstGeom>
        </p:spPr>
        <p:txBody>
          <a:bodyPr lIns="0" tIns="0" rIns="0" bIns="0">
            <a:normAutofit fontScale="79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42720" y="284400"/>
            <a:ext cx="6171840" cy="1875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3329640" y="167400"/>
            <a:ext cx="3480120" cy="8910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Приложение</a:t>
            </a:r>
            <a:endParaRPr lang="ru-RU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к </a:t>
            </a: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постановлению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Администрации </a:t>
            </a:r>
            <a:endParaRPr lang="ru-RU" sz="13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13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городского </a:t>
            </a: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округа </a:t>
            </a:r>
            <a:r>
              <a:rPr lang="ru-RU" sz="13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Фрязино </a:t>
            </a:r>
            <a:endParaRPr lang="ru-RU" sz="1300" b="0" strike="noStrike" spc="-1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13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от 25.06.2024 </a:t>
            </a:r>
            <a:r>
              <a:rPr lang="ru-RU" sz="13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№ </a:t>
            </a:r>
            <a:r>
              <a:rPr lang="ru-RU" sz="13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631</a:t>
            </a:r>
            <a:endParaRPr lang="ru-RU" sz="1300" b="0" strike="noStrike" spc="-1" dirty="0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211320" y="1020960"/>
            <a:ext cx="6332760" cy="21683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Схема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ограничения движения с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09:00 25.06.2024 </a:t>
            </a: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до </a:t>
            </a:r>
            <a:r>
              <a:rPr lang="ru-RU" sz="1300" spc="-1" dirty="0" err="1">
                <a:solidFill>
                  <a:srgbClr val="000000"/>
                </a:solidFill>
                <a:latin typeface="Times New Roman"/>
              </a:rPr>
              <a:t>до</a:t>
            </a:r>
            <a:r>
              <a:rPr lang="ru-RU" sz="1300" spc="-1" dirty="0">
                <a:solidFill>
                  <a:srgbClr val="000000"/>
                </a:solidFill>
                <a:latin typeface="Times New Roman"/>
              </a:rPr>
              <a:t> окончания аварийно-спасательных и других неотложных работ </a:t>
            </a:r>
            <a:r>
              <a:rPr lang="ru-RU" sz="13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на </a:t>
            </a:r>
            <a:r>
              <a:rPr lang="ru-RU" sz="13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автомобильных дорогах:</a:t>
            </a:r>
          </a:p>
          <a:p>
            <a:pPr algn="ctr">
              <a:lnSpc>
                <a:spcPct val="100000"/>
              </a:lnSpc>
            </a:pPr>
            <a:r>
              <a:rPr lang="ru-RU" sz="1300" spc="-1" dirty="0" smtClean="0">
                <a:solidFill>
                  <a:srgbClr val="000000"/>
                </a:solidFill>
                <a:latin typeface="Times New Roman"/>
              </a:rPr>
              <a:t>Заводской </a:t>
            </a:r>
            <a:r>
              <a:rPr lang="ru-RU" sz="1300" spc="-1" dirty="0">
                <a:solidFill>
                  <a:srgbClr val="000000"/>
                </a:solidFill>
                <a:latin typeface="Times New Roman"/>
              </a:rPr>
              <a:t>проезд – </a:t>
            </a:r>
            <a:r>
              <a:rPr lang="ru-RU" sz="1300" spc="-1" dirty="0" err="1">
                <a:solidFill>
                  <a:srgbClr val="000000"/>
                </a:solidFill>
                <a:latin typeface="Times New Roman"/>
              </a:rPr>
              <a:t>Платановский</a:t>
            </a:r>
            <a:r>
              <a:rPr lang="ru-RU" sz="1300" spc="-1" dirty="0">
                <a:solidFill>
                  <a:srgbClr val="000000"/>
                </a:solidFill>
                <a:latin typeface="Times New Roman"/>
              </a:rPr>
              <a:t> проезд – между проезжей частью Окружного проезда и Заводским проездом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0" strike="noStrike" spc="-1" dirty="0">
              <a:latin typeface="Arial"/>
            </a:endParaRPr>
          </a:p>
        </p:txBody>
      </p:sp>
      <p:sp>
        <p:nvSpPr>
          <p:cNvPr id="44" name="CustomShape 3"/>
          <p:cNvSpPr/>
          <p:nvPr/>
        </p:nvSpPr>
        <p:spPr>
          <a:xfrm>
            <a:off x="863280" y="9104760"/>
            <a:ext cx="276480" cy="1022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4"/>
          <p:cNvSpPr/>
          <p:nvPr/>
        </p:nvSpPr>
        <p:spPr>
          <a:xfrm>
            <a:off x="1275840" y="9001800"/>
            <a:ext cx="2053080" cy="28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Перекрытие дороги</a:t>
            </a:r>
            <a:endParaRPr lang="ru-RU" sz="1300" b="0" strike="noStrike" spc="-1">
              <a:latin typeface="Arial"/>
            </a:endParaRPr>
          </a:p>
        </p:txBody>
      </p:sp>
      <p:sp>
        <p:nvSpPr>
          <p:cNvPr id="46" name="CustomShape 5"/>
          <p:cNvSpPr/>
          <p:nvPr/>
        </p:nvSpPr>
        <p:spPr>
          <a:xfrm>
            <a:off x="723600" y="9474120"/>
            <a:ext cx="555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6"/>
          <p:cNvSpPr/>
          <p:nvPr/>
        </p:nvSpPr>
        <p:spPr>
          <a:xfrm>
            <a:off x="1275840" y="9294120"/>
            <a:ext cx="1835280" cy="288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3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Маршрут объезда</a:t>
            </a:r>
            <a:endParaRPr lang="ru-RU" sz="1300" b="0" strike="noStrike" spc="-1">
              <a:latin typeface="Arial"/>
            </a:endParaRPr>
          </a:p>
        </p:txBody>
      </p:sp>
      <p:pic>
        <p:nvPicPr>
          <p:cNvPr id="48" name="Рисунок 47"/>
          <p:cNvPicPr/>
          <p:nvPr/>
        </p:nvPicPr>
        <p:blipFill>
          <a:blip r:embed="rId3"/>
          <a:stretch/>
        </p:blipFill>
        <p:spPr>
          <a:xfrm>
            <a:off x="27000" y="2880000"/>
            <a:ext cx="6857280" cy="5939640"/>
          </a:xfrm>
          <a:prstGeom prst="rect">
            <a:avLst/>
          </a:prstGeom>
          <a:ln w="0">
            <a:noFill/>
          </a:ln>
        </p:spPr>
      </p:pic>
      <p:sp>
        <p:nvSpPr>
          <p:cNvPr id="9" name="CustomShape 3"/>
          <p:cNvSpPr/>
          <p:nvPr/>
        </p:nvSpPr>
        <p:spPr>
          <a:xfrm rot="2222205">
            <a:off x="2646197" y="6699440"/>
            <a:ext cx="269773" cy="105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3"/>
          <p:cNvSpPr/>
          <p:nvPr/>
        </p:nvSpPr>
        <p:spPr>
          <a:xfrm rot="2222205">
            <a:off x="4258907" y="6452493"/>
            <a:ext cx="269773" cy="105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5"/>
          <p:cNvSpPr/>
          <p:nvPr/>
        </p:nvSpPr>
        <p:spPr>
          <a:xfrm rot="7520463">
            <a:off x="2258074" y="7062630"/>
            <a:ext cx="555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5"/>
          <p:cNvSpPr/>
          <p:nvPr/>
        </p:nvSpPr>
        <p:spPr>
          <a:xfrm rot="18399937">
            <a:off x="4347613" y="6173196"/>
            <a:ext cx="555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5"/>
          <p:cNvSpPr/>
          <p:nvPr/>
        </p:nvSpPr>
        <p:spPr>
          <a:xfrm rot="13130086">
            <a:off x="3965157" y="6207435"/>
            <a:ext cx="5554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49</Words>
  <Application>Microsoft Office PowerPoint</Application>
  <PresentationFormat>Лист A4 (210x297 мм)</PresentationFormat>
  <Paragraphs>13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DejaVu Sans</vt:lpstr>
      <vt:lpstr>Times New Roman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SW Tech AIO</dc:creator>
  <dc:description/>
  <cp:lastModifiedBy>SW Tech AIO</cp:lastModifiedBy>
  <cp:revision>31</cp:revision>
  <cp:lastPrinted>2024-06-25T10:49:03Z</cp:lastPrinted>
  <dcterms:created xsi:type="dcterms:W3CDTF">2023-08-08T10:52:41Z</dcterms:created>
  <dcterms:modified xsi:type="dcterms:W3CDTF">2024-06-25T11:26:49Z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Лист A4 (210x297 мм)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