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9338" y="812800"/>
            <a:ext cx="2776537" cy="400843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41699" y="5077708"/>
            <a:ext cx="5933241" cy="481027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18622" cy="5341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dt"/>
          </p:nvPr>
        </p:nvSpPr>
        <p:spPr>
          <a:xfrm>
            <a:off x="4198018" y="0"/>
            <a:ext cx="3218622" cy="5341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ftr"/>
          </p:nvPr>
        </p:nvSpPr>
        <p:spPr>
          <a:xfrm>
            <a:off x="0" y="10155776"/>
            <a:ext cx="3218622" cy="5341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1" name="PlaceHolder 6"/>
          <p:cNvSpPr>
            <a:spLocks noGrp="1"/>
          </p:cNvSpPr>
          <p:nvPr>
            <p:ph type="sldNum"/>
          </p:nvPr>
        </p:nvSpPr>
        <p:spPr>
          <a:xfrm>
            <a:off x="4198018" y="10155776"/>
            <a:ext cx="3218622" cy="5341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/>
            <a:fld id="{736F11C0-C50E-40E1-9F13-63C2F56FCE16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75" y="1241425"/>
            <a:ext cx="2317750" cy="3348038"/>
          </a:xfrm>
          <a:prstGeom prst="rect">
            <a:avLst/>
          </a:prstGeom>
          <a:ln w="0">
            <a:noFill/>
          </a:ln>
        </p:spPr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66823" y="4777156"/>
            <a:ext cx="5333877" cy="390717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000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sldNum"/>
          </p:nvPr>
        </p:nvSpPr>
        <p:spPr>
          <a:xfrm>
            <a:off x="3777721" y="9428692"/>
            <a:ext cx="2888389" cy="49672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9427E52D-07C9-4A83-99F1-E08264E9FEF1}" type="slidenum">
              <a:rPr lang="ru-RU" sz="1200" spc="-1">
                <a:solidFill>
                  <a:srgbClr val="000000"/>
                </a:solidFill>
              </a:rPr>
              <a:t>1</a:t>
            </a:fld>
            <a:endParaRPr lang="ru-RU" sz="1200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0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242964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0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1656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0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4272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0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242964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0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451656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0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342720" y="394920"/>
            <a:ext cx="6171840" cy="766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1"/>
          <p:cNvSpPr/>
          <p:nvPr/>
        </p:nvSpPr>
        <p:spPr>
          <a:xfrm>
            <a:off x="3171083" y="226959"/>
            <a:ext cx="3480925" cy="18913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3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Приложение</a:t>
            </a:r>
            <a:endParaRPr lang="ru-RU" sz="1300" b="0" i="1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ru-RU" sz="1300" b="0" i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«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Приложение </a:t>
            </a:r>
            <a:r>
              <a:rPr lang="ru-RU" sz="13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1 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к 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постановлению Администрации городского округа Фрязино 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от 10.01.2024 №25 «О мерах по обеспечению безопасности дорожного движения на автомобильных дорогах при проведении работ по благоустройству центральной части городского округа Фрязино Московской области</a:t>
            </a:r>
          </a:p>
        </p:txBody>
      </p:sp>
      <p:sp>
        <p:nvSpPr>
          <p:cNvPr id="43" name="TextBox 25"/>
          <p:cNvSpPr/>
          <p:nvPr/>
        </p:nvSpPr>
        <p:spPr>
          <a:xfrm>
            <a:off x="211320" y="1020960"/>
            <a:ext cx="6333480" cy="179903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 smtClean="0">
                <a:latin typeface="Arial"/>
              </a:rPr>
              <a:t> 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4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14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13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13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Схема</a:t>
            </a: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ограничения движения с 06:00 10.01.2024 до 20:00 30.06.2024</a:t>
            </a: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на автомобильной дороге – ул. Комсомольская, от пл. Победы до ул. Ленина</a:t>
            </a:r>
            <a:endParaRPr lang="ru-RU" sz="1300" b="0" strike="noStrike" spc="-1" dirty="0">
              <a:latin typeface="Arial"/>
            </a:endParaRPr>
          </a:p>
        </p:txBody>
      </p:sp>
      <p:sp>
        <p:nvSpPr>
          <p:cNvPr id="44" name="Прямоугольник 29"/>
          <p:cNvSpPr/>
          <p:nvPr/>
        </p:nvSpPr>
        <p:spPr>
          <a:xfrm>
            <a:off x="863182" y="9270430"/>
            <a:ext cx="277200" cy="1029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TextBox 30"/>
          <p:cNvSpPr/>
          <p:nvPr/>
        </p:nvSpPr>
        <p:spPr>
          <a:xfrm>
            <a:off x="1275814" y="9157990"/>
            <a:ext cx="2053800" cy="2909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Перекрытие дороги</a:t>
            </a:r>
            <a:endParaRPr lang="ru-RU" sz="1300" b="0" strike="noStrike" spc="-1" dirty="0">
              <a:latin typeface="Arial"/>
            </a:endParaRPr>
          </a:p>
        </p:txBody>
      </p:sp>
      <p:sp>
        <p:nvSpPr>
          <p:cNvPr id="46" name="Прямая со стрелкой 32"/>
          <p:cNvSpPr/>
          <p:nvPr/>
        </p:nvSpPr>
        <p:spPr>
          <a:xfrm>
            <a:off x="723682" y="9584836"/>
            <a:ext cx="5562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TextBox 42"/>
          <p:cNvSpPr/>
          <p:nvPr/>
        </p:nvSpPr>
        <p:spPr>
          <a:xfrm>
            <a:off x="1275814" y="9448150"/>
            <a:ext cx="1836000" cy="2909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Маршрут объезда</a:t>
            </a:r>
            <a:endParaRPr lang="ru-RU" sz="1300" b="0" strike="noStrike" spc="-1" dirty="0">
              <a:latin typeface="Arial"/>
            </a:endParaRPr>
          </a:p>
        </p:txBody>
      </p:sp>
      <p:grpSp>
        <p:nvGrpSpPr>
          <p:cNvPr id="48" name="Группа 58"/>
          <p:cNvGrpSpPr/>
          <p:nvPr/>
        </p:nvGrpSpPr>
        <p:grpSpPr>
          <a:xfrm>
            <a:off x="204994" y="2744397"/>
            <a:ext cx="6249240" cy="6435720"/>
            <a:chOff x="211320" y="2024280"/>
            <a:chExt cx="6249240" cy="6435720"/>
          </a:xfrm>
        </p:grpSpPr>
        <p:grpSp>
          <p:nvGrpSpPr>
            <p:cNvPr id="49" name="Группа 51"/>
            <p:cNvGrpSpPr/>
            <p:nvPr/>
          </p:nvGrpSpPr>
          <p:grpSpPr>
            <a:xfrm>
              <a:off x="211320" y="2024280"/>
              <a:ext cx="6249240" cy="6435720"/>
              <a:chOff x="211320" y="2024280"/>
              <a:chExt cx="6249240" cy="6435720"/>
            </a:xfrm>
          </p:grpSpPr>
          <p:pic>
            <p:nvPicPr>
              <p:cNvPr id="50" name="Рисунок 6"/>
              <p:cNvPicPr/>
              <p:nvPr/>
            </p:nvPicPr>
            <p:blipFill>
              <a:blip r:embed="rId3"/>
              <a:stretch/>
            </p:blipFill>
            <p:spPr>
              <a:xfrm>
                <a:off x="211320" y="2024280"/>
                <a:ext cx="6249240" cy="64357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51" name="Прямоугольник 8"/>
              <p:cNvSpPr/>
              <p:nvPr/>
            </p:nvSpPr>
            <p:spPr>
              <a:xfrm rot="18574200" flipH="1">
                <a:off x="516240" y="3828600"/>
                <a:ext cx="189360" cy="13608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2" name="Прямоугольник 19"/>
              <p:cNvSpPr/>
              <p:nvPr/>
            </p:nvSpPr>
            <p:spPr>
              <a:xfrm rot="5786400" flipH="1">
                <a:off x="2444040" y="5999400"/>
                <a:ext cx="236520" cy="75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3" name="Прямоугольник 21"/>
              <p:cNvSpPr/>
              <p:nvPr/>
            </p:nvSpPr>
            <p:spPr>
              <a:xfrm rot="11311800" flipH="1">
                <a:off x="2043720" y="7787880"/>
                <a:ext cx="256680" cy="9036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4" name="Прямая со стрелкой 10"/>
              <p:cNvSpPr/>
              <p:nvPr/>
            </p:nvSpPr>
            <p:spPr>
              <a:xfrm>
                <a:off x="2711160" y="6053040"/>
                <a:ext cx="747000" cy="71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5" name="Прямая со стрелкой 16"/>
              <p:cNvSpPr/>
              <p:nvPr/>
            </p:nvSpPr>
            <p:spPr>
              <a:xfrm>
                <a:off x="1924920" y="2401200"/>
                <a:ext cx="1848240" cy="1278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6" name="Прямоугольник 1"/>
              <p:cNvSpPr/>
              <p:nvPr/>
            </p:nvSpPr>
            <p:spPr>
              <a:xfrm rot="18206400" flipH="1" flipV="1">
                <a:off x="1932480" y="2641680"/>
                <a:ext cx="156600" cy="3294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7" name="Прямоугольник 2"/>
              <p:cNvSpPr/>
              <p:nvPr/>
            </p:nvSpPr>
            <p:spPr>
              <a:xfrm rot="2017200">
                <a:off x="2821320" y="3408120"/>
                <a:ext cx="301680" cy="11268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58" name="Прямая со стрелкой 53"/>
            <p:cNvSpPr/>
            <p:nvPr/>
          </p:nvSpPr>
          <p:spPr>
            <a:xfrm>
              <a:off x="1466640" y="8008920"/>
              <a:ext cx="1747440" cy="1609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9" name="Прямая со стрелкой 57"/>
            <p:cNvSpPr/>
            <p:nvPr/>
          </p:nvSpPr>
          <p:spPr>
            <a:xfrm flipH="1">
              <a:off x="5378400" y="6089040"/>
              <a:ext cx="129600" cy="10368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082589">
            <a:off x="113541" y="4345042"/>
            <a:ext cx="469744" cy="1622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24991" y="9285840"/>
            <a:ext cx="627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70</Words>
  <Application>Microsoft Office PowerPoint</Application>
  <PresentationFormat>Лист A4 (210x297 мм)</PresentationFormat>
  <Paragraphs>14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DejaVu Sans</vt:lpstr>
      <vt:lpstr>Times New Roman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8</cp:revision>
  <cp:lastPrinted>2024-04-11T14:03:11Z</cp:lastPrinted>
  <dcterms:modified xsi:type="dcterms:W3CDTF">2024-04-12T06:21:43Z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2023-08-08T10:52:41Z</dcterms:created>
  <dc:creator>SW Tech AIO</dc:creator>
  <dc:description/>
  <dc:language>ru-RU</dc:language>
  <cp:lastModifiedBy/>
  <cp:lastPrinted>2023-08-09T12:10:41Z</cp:lastPrinted>
  <dcterms:modified xsi:type="dcterms:W3CDTF">2024-01-24T17:44:41Z</dcterms:modified>
  <cp:revision>20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Лист A4 (210x297 мм)</vt:lpwstr>
  </property>
  <property fmtid="{D5CDD505-2E9C-101B-9397-08002B2CF9AE}" pid="4" name="Slides">
    <vt:i4>1</vt:i4>
  </property>
</Properties>
</file>