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72" r:id="rId1"/>
  </p:sldMasterIdLst>
  <p:notesMasterIdLst>
    <p:notesMasterId r:id="rId13"/>
  </p:notesMasterIdLst>
  <p:handoutMasterIdLst>
    <p:handoutMasterId r:id="rId14"/>
  </p:handoutMasterIdLst>
  <p:sldIdLst>
    <p:sldId id="391" r:id="rId2"/>
    <p:sldId id="496" r:id="rId3"/>
    <p:sldId id="503" r:id="rId4"/>
    <p:sldId id="501" r:id="rId5"/>
    <p:sldId id="508" r:id="rId6"/>
    <p:sldId id="499" r:id="rId7"/>
    <p:sldId id="502" r:id="rId8"/>
    <p:sldId id="497" r:id="rId9"/>
    <p:sldId id="498" r:id="rId10"/>
    <p:sldId id="509" r:id="rId11"/>
    <p:sldId id="506" r:id="rId12"/>
  </p:sldIdLst>
  <p:sldSz cx="9906000" cy="6858000" type="A4"/>
  <p:notesSz cx="6858000" cy="9947275"/>
  <p:defaultTextStyle>
    <a:defPPr>
      <a:defRPr lang="ru-RU"/>
    </a:defPPr>
    <a:lvl1pPr algn="l" defTabSz="912813" rtl="0" fontAlgn="base">
      <a:spcBef>
        <a:spcPct val="0"/>
      </a:spcBef>
      <a:spcAft>
        <a:spcPct val="0"/>
      </a:spcAft>
      <a:defRPr kern="1200">
        <a:solidFill>
          <a:schemeClr val="tx1"/>
        </a:solidFill>
        <a:latin typeface="Arial" charset="0"/>
        <a:ea typeface="+mn-ea"/>
        <a:cs typeface="Arial" charset="0"/>
      </a:defRPr>
    </a:lvl1pPr>
    <a:lvl2pPr marL="455613" indent="1588" algn="l" defTabSz="912813" rtl="0" fontAlgn="base">
      <a:spcBef>
        <a:spcPct val="0"/>
      </a:spcBef>
      <a:spcAft>
        <a:spcPct val="0"/>
      </a:spcAft>
      <a:defRPr kern="1200">
        <a:solidFill>
          <a:schemeClr val="tx1"/>
        </a:solidFill>
        <a:latin typeface="Arial" charset="0"/>
        <a:ea typeface="+mn-ea"/>
        <a:cs typeface="Arial" charset="0"/>
      </a:defRPr>
    </a:lvl2pPr>
    <a:lvl3pPr marL="912813" indent="1588" algn="l" defTabSz="912813" rtl="0" fontAlgn="base">
      <a:spcBef>
        <a:spcPct val="0"/>
      </a:spcBef>
      <a:spcAft>
        <a:spcPct val="0"/>
      </a:spcAft>
      <a:defRPr kern="1200">
        <a:solidFill>
          <a:schemeClr val="tx1"/>
        </a:solidFill>
        <a:latin typeface="Arial" charset="0"/>
        <a:ea typeface="+mn-ea"/>
        <a:cs typeface="Arial" charset="0"/>
      </a:defRPr>
    </a:lvl3pPr>
    <a:lvl4pPr marL="1370013" indent="1588" algn="l" defTabSz="912813" rtl="0" fontAlgn="base">
      <a:spcBef>
        <a:spcPct val="0"/>
      </a:spcBef>
      <a:spcAft>
        <a:spcPct val="0"/>
      </a:spcAft>
      <a:defRPr kern="1200">
        <a:solidFill>
          <a:schemeClr val="tx1"/>
        </a:solidFill>
        <a:latin typeface="Arial" charset="0"/>
        <a:ea typeface="+mn-ea"/>
        <a:cs typeface="Arial" charset="0"/>
      </a:defRPr>
    </a:lvl4pPr>
    <a:lvl5pPr marL="1827213" indent="1588" algn="l" defTabSz="912813"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Раздел по умолчанию" id="{99F217CC-D5B6-41CA-A6AD-C68B2726FC5C}">
          <p14:sldIdLst>
            <p14:sldId id="391"/>
            <p14:sldId id="496"/>
            <p14:sldId id="503"/>
            <p14:sldId id="501"/>
            <p14:sldId id="508"/>
            <p14:sldId id="499"/>
            <p14:sldId id="502"/>
            <p14:sldId id="497"/>
            <p14:sldId id="498"/>
            <p14:sldId id="509"/>
            <p14:sldId id="506"/>
          </p14:sldIdLst>
        </p14:section>
        <p14:section name="Раздел без заголовка" id="{67378DCF-4C8C-4665-A9CE-6ACBDDB61117}">
          <p14:sldIdLst/>
        </p14:section>
        <p14:section name="Раздел без заголовка" id="{FC7CE542-B85E-4267-8944-C22CD425732C}">
          <p14:sldIdLst/>
        </p14:section>
      </p14:sectionLst>
    </p:ext>
    <p:ext uri="{EFAFB233-063F-42B5-8137-9DF3F51BA10A}">
      <p15:sldGuideLst xmlns:p15="http://schemas.microsoft.com/office/powerpoint/2012/main">
        <p15:guide id="1" orient="horz" pos="4028">
          <p15:clr>
            <a:srgbClr val="A4A3A4"/>
          </p15:clr>
        </p15:guide>
        <p15:guide id="2" orient="horz" pos="2102">
          <p15:clr>
            <a:srgbClr val="A4A3A4"/>
          </p15:clr>
        </p15:guide>
        <p15:guide id="3" pos="3207">
          <p15:clr>
            <a:srgbClr val="A4A3A4"/>
          </p15:clr>
        </p15:guide>
      </p15:sldGuideLst>
    </p:ext>
    <p:ext uri="{2D200454-40CA-4A62-9FC3-DE9A4176ACB9}">
      <p15:notesGuideLst xmlns:p15="http://schemas.microsoft.com/office/powerpoint/2012/main">
        <p15:guide id="1" orient="horz" pos="3133">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9706"/>
    <a:srgbClr val="F7B309"/>
    <a:srgbClr val="F55F0B"/>
    <a:srgbClr val="0099CC"/>
    <a:srgbClr val="00B5CB"/>
    <a:srgbClr val="23669D"/>
    <a:srgbClr val="EAEAEA"/>
    <a:srgbClr val="E6E6E6"/>
    <a:srgbClr val="CCECFF"/>
    <a:srgbClr val="D7ED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A107856-5554-42FB-B03E-39F5DBC370BA}" styleName="Средний стиль 4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FABFCF23-3B69-468F-B69F-88F6DE6A72F2}" styleName="Средний стиль 1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4C1A8A3-306A-4EB7-A6B1-4F7E0EB9C5D6}" styleName="Средний стиль 3 - акцент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Средний стиль 3 - акцент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91" autoAdjust="0"/>
    <p:restoredTop sz="99754" autoAdjust="0"/>
  </p:normalViewPr>
  <p:slideViewPr>
    <p:cSldViewPr snapToGrid="0">
      <p:cViewPr varScale="1">
        <p:scale>
          <a:sx n="95" d="100"/>
          <a:sy n="95" d="100"/>
        </p:scale>
        <p:origin x="894" y="78"/>
      </p:cViewPr>
      <p:guideLst>
        <p:guide orient="horz" pos="4028"/>
        <p:guide orient="horz" pos="2102"/>
        <p:guide pos="3207"/>
      </p:guideLst>
    </p:cSldViewPr>
  </p:slideViewPr>
  <p:outlineViewPr>
    <p:cViewPr>
      <p:scale>
        <a:sx n="33" d="100"/>
        <a:sy n="33" d="100"/>
      </p:scale>
      <p:origin x="18" y="0"/>
    </p:cViewPr>
  </p:outlineViewPr>
  <p:notesTextViewPr>
    <p:cViewPr>
      <p:scale>
        <a:sx n="1" d="1"/>
        <a:sy n="1" d="1"/>
      </p:scale>
      <p:origin x="0" y="0"/>
    </p:cViewPr>
  </p:notesTextViewPr>
  <p:sorterViewPr>
    <p:cViewPr>
      <p:scale>
        <a:sx n="75" d="100"/>
        <a:sy n="75" d="100"/>
      </p:scale>
      <p:origin x="0" y="0"/>
    </p:cViewPr>
  </p:sorterViewPr>
  <p:notesViewPr>
    <p:cSldViewPr snapToGrid="0">
      <p:cViewPr varScale="1">
        <p:scale>
          <a:sx n="79" d="100"/>
          <a:sy n="79" d="100"/>
        </p:scale>
        <p:origin x="-3936" y="-84"/>
      </p:cViewPr>
      <p:guideLst>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ru-RU" sz="1600" dirty="0"/>
              <a:t>Структура поручительств по видам деятельности в 2015 г.</a:t>
            </a:r>
          </a:p>
        </c:rich>
      </c:tx>
      <c:overlay val="0"/>
    </c:title>
    <c:autoTitleDeleted val="0"/>
    <c:plotArea>
      <c:layout>
        <c:manualLayout>
          <c:layoutTarget val="inner"/>
          <c:xMode val="edge"/>
          <c:yMode val="edge"/>
          <c:x val="0.16492725802681391"/>
          <c:y val="0.26273450592742703"/>
          <c:w val="0.79635867232413637"/>
          <c:h val="0.62272910854696617"/>
        </c:manualLayout>
      </c:layout>
      <c:pieChart>
        <c:varyColors val="1"/>
        <c:ser>
          <c:idx val="0"/>
          <c:order val="0"/>
          <c:tx>
            <c:strRef>
              <c:f>Лист1!$B$1</c:f>
              <c:strCache>
                <c:ptCount val="1"/>
                <c:pt idx="0">
                  <c:v>Структура поручительств по видам деятельности в 2015 г.</c:v>
                </c:pt>
              </c:strCache>
            </c:strRef>
          </c:tx>
          <c:spPr>
            <a:scene3d>
              <a:camera prst="orthographicFront"/>
              <a:lightRig rig="threePt" dir="t"/>
            </a:scene3d>
            <a:sp3d>
              <a:bevelT w="152400" h="50800" prst="softRound"/>
            </a:sp3d>
          </c:spPr>
          <c:explosion val="15"/>
          <c:dPt>
            <c:idx val="0"/>
            <c:bubble3D val="0"/>
            <c:explosion val="4"/>
          </c:dPt>
          <c:dPt>
            <c:idx val="2"/>
            <c:bubble3D val="0"/>
          </c:dPt>
          <c:dPt>
            <c:idx val="3"/>
            <c:bubble3D val="0"/>
            <c:explosion val="6"/>
          </c:dPt>
          <c:dPt>
            <c:idx val="4"/>
            <c:bubble3D val="0"/>
            <c:explosion val="0"/>
          </c:dPt>
          <c:dLbls>
            <c:dLbl>
              <c:idx val="0"/>
              <c:layout>
                <c:manualLayout>
                  <c:x val="-6.4130301469325678E-3"/>
                  <c:y val="-0.1922546911498538"/>
                </c:manualLayout>
              </c:layout>
              <c:tx>
                <c:rich>
                  <a:bodyPr anchor="ctr" anchorCtr="0"/>
                  <a:lstStyle/>
                  <a:p>
                    <a:pPr algn="ctr" rtl="0">
                      <a:defRPr lang="ru-RU" sz="1200" b="1" i="0" u="none" strike="noStrike" kern="1200" cap="none" normalizeH="0" baseline="0" dirty="0">
                        <a:solidFill>
                          <a:prstClr val="black"/>
                        </a:solidFill>
                        <a:latin typeface="+mn-lt"/>
                        <a:ea typeface="+mn-ea"/>
                        <a:cs typeface="+mn-cs"/>
                      </a:defRPr>
                    </a:pPr>
                    <a:r>
                      <a:rPr lang="ru-RU" sz="1200" b="1" i="0" u="none" strike="noStrike" kern="1200" cap="none" normalizeH="0" baseline="0" dirty="0" smtClean="0">
                        <a:solidFill>
                          <a:prstClr val="black"/>
                        </a:solidFill>
                        <a:latin typeface="+mn-lt"/>
                        <a:ea typeface="+mn-ea"/>
                        <a:cs typeface="+mn-cs"/>
                      </a:rPr>
                      <a:t>П</a:t>
                    </a:r>
                    <a:r>
                      <a:rPr lang="ru-RU" sz="1200" b="1" i="0" u="none" strike="noStrike" kern="1200" baseline="0" dirty="0" smtClean="0">
                        <a:solidFill>
                          <a:prstClr val="black"/>
                        </a:solidFill>
                        <a:latin typeface="+mn-lt"/>
                        <a:ea typeface="+mn-ea"/>
                        <a:cs typeface="+mn-cs"/>
                      </a:rPr>
                      <a:t>роизводство</a:t>
                    </a:r>
                    <a:r>
                      <a:rPr lang="ru-RU" sz="1200" b="1" i="0" u="none" strike="noStrike" kern="1200" baseline="0" dirty="0">
                        <a:solidFill>
                          <a:prstClr val="black"/>
                        </a:solidFill>
                        <a:latin typeface="+mn-lt"/>
                        <a:ea typeface="+mn-ea"/>
                        <a:cs typeface="+mn-cs"/>
                      </a:rPr>
                      <a:t>
40%</a:t>
                    </a:r>
                  </a:p>
                </c:rich>
              </c:tx>
              <c:spPr/>
              <c:showLegendKey val="0"/>
              <c:showVal val="0"/>
              <c:showCatName val="1"/>
              <c:showSerName val="0"/>
              <c:showPercent val="1"/>
              <c:showBubbleSize val="0"/>
              <c:extLst>
                <c:ext xmlns:c15="http://schemas.microsoft.com/office/drawing/2012/chart" uri="{CE6537A1-D6FC-4f65-9D91-7224C49458BB}"/>
              </c:extLst>
            </c:dLbl>
            <c:dLbl>
              <c:idx val="1"/>
              <c:layout>
                <c:manualLayout>
                  <c:x val="6.7067370694147879E-2"/>
                  <c:y val="-6.1199717422355604E-3"/>
                </c:manualLayout>
              </c:layout>
              <c:showLegendKey val="0"/>
              <c:showVal val="0"/>
              <c:showCatName val="1"/>
              <c:showSerName val="0"/>
              <c:showPercent val="1"/>
              <c:showBubbleSize val="0"/>
              <c:extLst>
                <c:ext xmlns:c15="http://schemas.microsoft.com/office/drawing/2012/chart" uri="{CE6537A1-D6FC-4f65-9D91-7224C49458BB}"/>
              </c:extLst>
            </c:dLbl>
            <c:dLbl>
              <c:idx val="2"/>
              <c:layout>
                <c:manualLayout>
                  <c:x val="-0.26599885754068681"/>
                  <c:y val="0"/>
                </c:manualLayout>
              </c:layout>
              <c:showLegendKey val="0"/>
              <c:showVal val="0"/>
              <c:showCatName val="1"/>
              <c:showSerName val="0"/>
              <c:showPercent val="1"/>
              <c:showBubbleSize val="0"/>
              <c:extLst>
                <c:ext xmlns:c15="http://schemas.microsoft.com/office/drawing/2012/chart" uri="{CE6537A1-D6FC-4f65-9D91-7224C49458BB}"/>
              </c:extLst>
            </c:dLbl>
            <c:dLbl>
              <c:idx val="3"/>
              <c:layout>
                <c:manualLayout>
                  <c:x val="-8.8221082573801957E-2"/>
                  <c:y val="-8.5823162085092997E-2"/>
                </c:manualLayout>
              </c:layout>
              <c:showLegendKey val="0"/>
              <c:showVal val="0"/>
              <c:showCatName val="1"/>
              <c:showSerName val="0"/>
              <c:showPercent val="1"/>
              <c:showBubbleSize val="0"/>
              <c:extLst>
                <c:ext xmlns:c15="http://schemas.microsoft.com/office/drawing/2012/chart" uri="{CE6537A1-D6FC-4f65-9D91-7224C49458BB}"/>
              </c:extLst>
            </c:dLbl>
            <c:dLbl>
              <c:idx val="4"/>
              <c:layout>
                <c:manualLayout>
                  <c:x val="-9.2406642657143809E-2"/>
                  <c:y val="7.4668358007311961E-2"/>
                </c:manualLayout>
              </c:layout>
              <c:spPr/>
              <c:txPr>
                <a:bodyPr anchor="ctr" anchorCtr="0"/>
                <a:lstStyle/>
                <a:p>
                  <a:pPr>
                    <a:defRPr sz="1200" b="1" cap="none" normalizeH="0" baseline="0">
                      <a:latin typeface="+mn-lt"/>
                    </a:defRPr>
                  </a:pPr>
                  <a:endParaRPr lang="ru-RU"/>
                </a:p>
              </c:txPr>
              <c:showLegendKey val="0"/>
              <c:showVal val="0"/>
              <c:showCatName val="1"/>
              <c:showSerName val="0"/>
              <c:showPercent val="1"/>
              <c:showBubbleSize val="0"/>
              <c:extLst>
                <c:ext xmlns:c15="http://schemas.microsoft.com/office/drawing/2012/chart" uri="{CE6537A1-D6FC-4f65-9D91-7224C49458BB}"/>
              </c:extLst>
            </c:dLbl>
            <c:dLbl>
              <c:idx val="5"/>
              <c:layout>
                <c:manualLayout>
                  <c:x val="-5.5828979321510042E-2"/>
                  <c:y val="2.3579763727962295E-2"/>
                </c:manualLayout>
              </c:layout>
              <c:spPr/>
              <c:txPr>
                <a:bodyPr anchor="ctr" anchorCtr="0"/>
                <a:lstStyle/>
                <a:p>
                  <a:pPr>
                    <a:defRPr sz="1200" b="1" kern="1400" cap="none" normalizeH="0" baseline="0"/>
                  </a:pPr>
                  <a:endParaRPr lang="ru-RU"/>
                </a:p>
              </c:txPr>
              <c:showLegendKey val="0"/>
              <c:showVal val="0"/>
              <c:showCatName val="1"/>
              <c:showSerName val="0"/>
              <c:showPercent val="1"/>
              <c:showBubbleSize val="0"/>
              <c:extLst>
                <c:ext xmlns:c15="http://schemas.microsoft.com/office/drawing/2012/chart" uri="{CE6537A1-D6FC-4f65-9D91-7224C49458BB}"/>
              </c:extLst>
            </c:dLbl>
            <c:dLbl>
              <c:idx val="6"/>
              <c:layout>
                <c:manualLayout>
                  <c:x val="0.16572634942371334"/>
                  <c:y val="-2.5543945371608423E-2"/>
                </c:manualLayout>
              </c:layout>
              <c:showLegendKey val="0"/>
              <c:showVal val="0"/>
              <c:showCatName val="1"/>
              <c:showSerName val="0"/>
              <c:showPercent val="1"/>
              <c:showBubbleSize val="0"/>
              <c:extLst>
                <c:ext xmlns:c15="http://schemas.microsoft.com/office/drawing/2012/chart" uri="{CE6537A1-D6FC-4f65-9D91-7224C49458BB}"/>
              </c:extLst>
            </c:dLbl>
            <c:spPr>
              <a:noFill/>
              <a:ln>
                <a:noFill/>
              </a:ln>
              <a:effectLst/>
            </c:spPr>
            <c:txPr>
              <a:bodyPr anchor="ctr" anchorCtr="0"/>
              <a:lstStyle/>
              <a:p>
                <a:pPr>
                  <a:defRPr sz="1200" b="1" cap="none" normalizeH="0" baseline="0"/>
                </a:pPr>
                <a:endParaRPr lang="ru-RU"/>
              </a:p>
            </c:txPr>
            <c:showLegendKey val="0"/>
            <c:showVal val="0"/>
            <c:showCatName val="1"/>
            <c:showSerName val="0"/>
            <c:showPercent val="1"/>
            <c:showBubbleSize val="0"/>
            <c:showLeaderLines val="1"/>
            <c:extLst>
              <c:ext xmlns:c15="http://schemas.microsoft.com/office/drawing/2012/chart" uri="{CE6537A1-D6FC-4f65-9D91-7224C49458BB}"/>
            </c:extLst>
          </c:dLbls>
          <c:cat>
            <c:strRef>
              <c:f>Лист1!$A$2:$A$9</c:f>
              <c:strCache>
                <c:ptCount val="7"/>
                <c:pt idx="0">
                  <c:v>Производство</c:v>
                </c:pt>
                <c:pt idx="1">
                  <c:v>Услуги</c:v>
                </c:pt>
                <c:pt idx="2">
                  <c:v>С/хозяйство</c:v>
                </c:pt>
                <c:pt idx="3">
                  <c:v>Торговля</c:v>
                </c:pt>
                <c:pt idx="4">
                  <c:v>Строительство</c:v>
                </c:pt>
                <c:pt idx="5">
                  <c:v>Недвижимость</c:v>
                </c:pt>
                <c:pt idx="6">
                  <c:v>Прочее</c:v>
                </c:pt>
              </c:strCache>
            </c:strRef>
          </c:cat>
          <c:val>
            <c:numRef>
              <c:f>Лист1!$B$2:$B$9</c:f>
              <c:numCache>
                <c:formatCode>0%</c:formatCode>
                <c:ptCount val="8"/>
                <c:pt idx="0">
                  <c:v>0.4</c:v>
                </c:pt>
                <c:pt idx="1">
                  <c:v>0.02</c:v>
                </c:pt>
                <c:pt idx="2">
                  <c:v>0.05</c:v>
                </c:pt>
                <c:pt idx="3">
                  <c:v>0.33</c:v>
                </c:pt>
                <c:pt idx="4">
                  <c:v>0.14000000000000001</c:v>
                </c:pt>
                <c:pt idx="5">
                  <c:v>0.02</c:v>
                </c:pt>
                <c:pt idx="6">
                  <c:v>0.04</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txPr>
    <a:bodyPr/>
    <a:lstStyle/>
    <a:p>
      <a:pPr>
        <a:defRPr sz="1800"/>
      </a:pPr>
      <a:endParaRPr lang="ru-RU"/>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D70250-45D7-4C78-BE68-F79290857756}"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ru-RU"/>
        </a:p>
      </dgm:t>
    </dgm:pt>
    <dgm:pt modelId="{A0AF046D-378A-4C7A-BFBB-00C9482D2DA0}">
      <dgm:prSet/>
      <dgm:spPr>
        <a:solidFill>
          <a:schemeClr val="accent1">
            <a:lumMod val="20000"/>
            <a:lumOff val="80000"/>
          </a:schemeClr>
        </a:solidFill>
      </dgm:spPr>
      <dgm:t>
        <a:bodyPr/>
        <a:lstStyle/>
        <a:p>
          <a:pPr algn="just"/>
          <a:r>
            <a:rPr lang="ru-RU" dirty="0" smtClean="0">
              <a:solidFill>
                <a:srgbClr val="002060"/>
              </a:solidFill>
            </a:rPr>
            <a:t>рейтинг надежности гарантийного покрытия </a:t>
          </a:r>
        </a:p>
        <a:p>
          <a:pPr algn="just"/>
          <a:r>
            <a:rPr lang="ru-RU" dirty="0" smtClean="0">
              <a:solidFill>
                <a:srgbClr val="002060"/>
              </a:solidFill>
            </a:rPr>
            <a:t> (рейтинговое агентство RAEX (Эксперт РА);</a:t>
          </a:r>
        </a:p>
      </dgm:t>
    </dgm:pt>
    <dgm:pt modelId="{FEDCF18E-8807-42F7-A55A-0DC00C6A98AD}" type="parTrans" cxnId="{99269187-9A27-4200-88A4-6CFD8B13210A}">
      <dgm:prSet/>
      <dgm:spPr/>
      <dgm:t>
        <a:bodyPr/>
        <a:lstStyle/>
        <a:p>
          <a:endParaRPr lang="ru-RU"/>
        </a:p>
      </dgm:t>
    </dgm:pt>
    <dgm:pt modelId="{00D46B6B-D5BA-4965-8238-C891528E8074}" type="sibTrans" cxnId="{99269187-9A27-4200-88A4-6CFD8B13210A}">
      <dgm:prSet/>
      <dgm:spPr/>
      <dgm:t>
        <a:bodyPr/>
        <a:lstStyle/>
        <a:p>
          <a:endParaRPr lang="ru-RU"/>
        </a:p>
      </dgm:t>
    </dgm:pt>
    <dgm:pt modelId="{74B6A52A-B173-4D1B-A49C-290708753E65}">
      <dgm:prSet/>
      <dgm:spPr>
        <a:solidFill>
          <a:schemeClr val="accent1">
            <a:lumMod val="20000"/>
            <a:lumOff val="80000"/>
          </a:schemeClr>
        </a:solidFill>
      </dgm:spPr>
      <dgm:t>
        <a:bodyPr/>
        <a:lstStyle/>
        <a:p>
          <a:pPr algn="just"/>
          <a:r>
            <a:rPr lang="ru-RU" dirty="0" smtClean="0">
              <a:solidFill>
                <a:srgbClr val="002060"/>
              </a:solidFill>
            </a:rPr>
            <a:t>в рейтинге гарантийных фондов РФ по размеру капитализации (более 800 млн. руб.);</a:t>
          </a:r>
        </a:p>
      </dgm:t>
    </dgm:pt>
    <dgm:pt modelId="{9C806A27-5351-42E1-B10F-7BE1EACF40A2}" type="parTrans" cxnId="{2ECABD0A-64D2-4148-9191-FB65A3B67ABB}">
      <dgm:prSet/>
      <dgm:spPr/>
      <dgm:t>
        <a:bodyPr/>
        <a:lstStyle/>
        <a:p>
          <a:endParaRPr lang="ru-RU"/>
        </a:p>
      </dgm:t>
    </dgm:pt>
    <dgm:pt modelId="{82FB1722-9D47-425F-93E2-43486227C6F4}" type="sibTrans" cxnId="{2ECABD0A-64D2-4148-9191-FB65A3B67ABB}">
      <dgm:prSet/>
      <dgm:spPr/>
      <dgm:t>
        <a:bodyPr/>
        <a:lstStyle/>
        <a:p>
          <a:endParaRPr lang="ru-RU"/>
        </a:p>
      </dgm:t>
    </dgm:pt>
    <dgm:pt modelId="{2AD7D1AF-F5E6-4B2B-9E80-2A39C1399D3E}">
      <dgm:prSet/>
      <dgm:spPr>
        <a:solidFill>
          <a:schemeClr val="accent1">
            <a:lumMod val="20000"/>
            <a:lumOff val="80000"/>
          </a:schemeClr>
        </a:solidFill>
      </dgm:spPr>
      <dgm:t>
        <a:bodyPr/>
        <a:lstStyle/>
        <a:p>
          <a:pPr algn="just"/>
          <a:r>
            <a:rPr lang="ru-RU" dirty="0" smtClean="0">
              <a:solidFill>
                <a:srgbClr val="002060"/>
              </a:solidFill>
            </a:rPr>
            <a:t> по объему выдаваемых поручительств среди ГФ РФ </a:t>
          </a:r>
          <a:endParaRPr lang="ru-RU" dirty="0"/>
        </a:p>
      </dgm:t>
    </dgm:pt>
    <dgm:pt modelId="{1B112A03-8D65-4D8D-BA84-01CA76B2D22F}" type="parTrans" cxnId="{04BF14EB-A29B-4F2B-A6C0-F609A8B0CDF9}">
      <dgm:prSet/>
      <dgm:spPr/>
      <dgm:t>
        <a:bodyPr/>
        <a:lstStyle/>
        <a:p>
          <a:endParaRPr lang="ru-RU"/>
        </a:p>
      </dgm:t>
    </dgm:pt>
    <dgm:pt modelId="{DA6C1FFF-3854-431F-892F-2B1A6924FBA1}" type="sibTrans" cxnId="{04BF14EB-A29B-4F2B-A6C0-F609A8B0CDF9}">
      <dgm:prSet/>
      <dgm:spPr/>
      <dgm:t>
        <a:bodyPr/>
        <a:lstStyle/>
        <a:p>
          <a:endParaRPr lang="ru-RU"/>
        </a:p>
      </dgm:t>
    </dgm:pt>
    <dgm:pt modelId="{231C60A5-A838-4622-A1CB-F92CD6D2E973}">
      <dgm:prSet/>
      <dgm:spPr>
        <a:solidFill>
          <a:schemeClr val="accent1">
            <a:lumMod val="20000"/>
            <a:lumOff val="80000"/>
          </a:schemeClr>
        </a:solidFill>
      </dgm:spPr>
      <dgm:t>
        <a:bodyPr/>
        <a:lstStyle/>
        <a:p>
          <a:r>
            <a:rPr lang="ru-RU" dirty="0" smtClean="0">
              <a:solidFill>
                <a:srgbClr val="002060"/>
              </a:solidFill>
            </a:rPr>
            <a:t> банков-партнеров</a:t>
          </a:r>
        </a:p>
      </dgm:t>
    </dgm:pt>
    <dgm:pt modelId="{E156C406-01C0-4BE0-95F9-FF43CA0A9017}" type="parTrans" cxnId="{F2D4DE56-6D59-4F37-98E6-7257139A091F}">
      <dgm:prSet/>
      <dgm:spPr/>
      <dgm:t>
        <a:bodyPr/>
        <a:lstStyle/>
        <a:p>
          <a:endParaRPr lang="ru-RU"/>
        </a:p>
      </dgm:t>
    </dgm:pt>
    <dgm:pt modelId="{F84EA482-0B13-453C-966C-468A75E7AE5C}" type="sibTrans" cxnId="{F2D4DE56-6D59-4F37-98E6-7257139A091F}">
      <dgm:prSet/>
      <dgm:spPr/>
      <dgm:t>
        <a:bodyPr/>
        <a:lstStyle/>
        <a:p>
          <a:endParaRPr lang="ru-RU"/>
        </a:p>
      </dgm:t>
    </dgm:pt>
    <dgm:pt modelId="{BE4C1BD0-9818-416F-8B53-1207A58A7A26}" type="pres">
      <dgm:prSet presAssocID="{63D70250-45D7-4C78-BE68-F79290857756}" presName="Name0" presStyleCnt="0">
        <dgm:presLayoutVars>
          <dgm:chMax val="7"/>
          <dgm:chPref val="7"/>
          <dgm:dir/>
        </dgm:presLayoutVars>
      </dgm:prSet>
      <dgm:spPr/>
      <dgm:t>
        <a:bodyPr/>
        <a:lstStyle/>
        <a:p>
          <a:endParaRPr lang="ru-RU"/>
        </a:p>
      </dgm:t>
    </dgm:pt>
    <dgm:pt modelId="{DB27FC62-F469-402A-846B-B56A60AF7280}" type="pres">
      <dgm:prSet presAssocID="{63D70250-45D7-4C78-BE68-F79290857756}" presName="Name1" presStyleCnt="0"/>
      <dgm:spPr/>
    </dgm:pt>
    <dgm:pt modelId="{1F54F422-2B5B-4768-9282-6EE6A49046B5}" type="pres">
      <dgm:prSet presAssocID="{63D70250-45D7-4C78-BE68-F79290857756}" presName="cycle" presStyleCnt="0"/>
      <dgm:spPr/>
    </dgm:pt>
    <dgm:pt modelId="{687A973A-7AE3-401A-8F35-3E7BD9598B70}" type="pres">
      <dgm:prSet presAssocID="{63D70250-45D7-4C78-BE68-F79290857756}" presName="srcNode" presStyleLbl="node1" presStyleIdx="0" presStyleCnt="4"/>
      <dgm:spPr/>
    </dgm:pt>
    <dgm:pt modelId="{7CAB99AC-2FA1-421A-B50F-E5E16A43C1A5}" type="pres">
      <dgm:prSet presAssocID="{63D70250-45D7-4C78-BE68-F79290857756}" presName="conn" presStyleLbl="parChTrans1D2" presStyleIdx="0" presStyleCnt="1"/>
      <dgm:spPr/>
      <dgm:t>
        <a:bodyPr/>
        <a:lstStyle/>
        <a:p>
          <a:endParaRPr lang="ru-RU"/>
        </a:p>
      </dgm:t>
    </dgm:pt>
    <dgm:pt modelId="{A8A70F85-F5C5-4B41-A5AA-04618CA8CB34}" type="pres">
      <dgm:prSet presAssocID="{63D70250-45D7-4C78-BE68-F79290857756}" presName="extraNode" presStyleLbl="node1" presStyleIdx="0" presStyleCnt="4"/>
      <dgm:spPr/>
    </dgm:pt>
    <dgm:pt modelId="{E405D23F-9BCE-4546-BE16-F5191756A81E}" type="pres">
      <dgm:prSet presAssocID="{63D70250-45D7-4C78-BE68-F79290857756}" presName="dstNode" presStyleLbl="node1" presStyleIdx="0" presStyleCnt="4"/>
      <dgm:spPr/>
    </dgm:pt>
    <dgm:pt modelId="{5910E810-6615-4FA7-9CC8-E1804DEBC458}" type="pres">
      <dgm:prSet presAssocID="{A0AF046D-378A-4C7A-BFBB-00C9482D2DA0}" presName="text_1" presStyleLbl="node1" presStyleIdx="0" presStyleCnt="4">
        <dgm:presLayoutVars>
          <dgm:bulletEnabled val="1"/>
        </dgm:presLayoutVars>
      </dgm:prSet>
      <dgm:spPr/>
      <dgm:t>
        <a:bodyPr/>
        <a:lstStyle/>
        <a:p>
          <a:endParaRPr lang="ru-RU"/>
        </a:p>
      </dgm:t>
    </dgm:pt>
    <dgm:pt modelId="{6356DC33-2E84-4C6C-964D-B8286EDC318E}" type="pres">
      <dgm:prSet presAssocID="{A0AF046D-378A-4C7A-BFBB-00C9482D2DA0}" presName="accent_1" presStyleCnt="0"/>
      <dgm:spPr/>
    </dgm:pt>
    <dgm:pt modelId="{191C41CC-96EB-4AF5-B3C0-8FFA80A93148}" type="pres">
      <dgm:prSet presAssocID="{A0AF046D-378A-4C7A-BFBB-00C9482D2DA0}" presName="accentRepeatNode" presStyleLbl="solidFgAcc1" presStyleIdx="0" presStyleCnt="4"/>
      <dgm:spPr>
        <a:solidFill>
          <a:schemeClr val="accent6">
            <a:lumMod val="40000"/>
            <a:lumOff val="60000"/>
          </a:schemeClr>
        </a:solidFill>
        <a:ln>
          <a:solidFill>
            <a:schemeClr val="accent6">
              <a:lumMod val="40000"/>
              <a:lumOff val="60000"/>
            </a:schemeClr>
          </a:solidFill>
        </a:ln>
      </dgm:spPr>
    </dgm:pt>
    <dgm:pt modelId="{C66C02AE-4F1D-4B09-A97C-AA184FF593D7}" type="pres">
      <dgm:prSet presAssocID="{2AD7D1AF-F5E6-4B2B-9E80-2A39C1399D3E}" presName="text_2" presStyleLbl="node1" presStyleIdx="1" presStyleCnt="4" custScaleX="99042" custScaleY="98336">
        <dgm:presLayoutVars>
          <dgm:bulletEnabled val="1"/>
        </dgm:presLayoutVars>
      </dgm:prSet>
      <dgm:spPr/>
      <dgm:t>
        <a:bodyPr/>
        <a:lstStyle/>
        <a:p>
          <a:endParaRPr lang="ru-RU"/>
        </a:p>
      </dgm:t>
    </dgm:pt>
    <dgm:pt modelId="{326E8048-B185-4A2D-AF06-0DDE5A141002}" type="pres">
      <dgm:prSet presAssocID="{2AD7D1AF-F5E6-4B2B-9E80-2A39C1399D3E}" presName="accent_2" presStyleCnt="0"/>
      <dgm:spPr/>
    </dgm:pt>
    <dgm:pt modelId="{214C57F8-19C4-433B-90F5-DB31C59D6FE4}" type="pres">
      <dgm:prSet presAssocID="{2AD7D1AF-F5E6-4B2B-9E80-2A39C1399D3E}" presName="accentRepeatNode" presStyleLbl="solidFgAcc1" presStyleIdx="1" presStyleCnt="4"/>
      <dgm:spPr>
        <a:solidFill>
          <a:schemeClr val="accent6">
            <a:lumMod val="40000"/>
            <a:lumOff val="60000"/>
          </a:schemeClr>
        </a:solidFill>
        <a:ln>
          <a:solidFill>
            <a:schemeClr val="accent6">
              <a:lumMod val="40000"/>
              <a:lumOff val="60000"/>
            </a:schemeClr>
          </a:solidFill>
        </a:ln>
      </dgm:spPr>
    </dgm:pt>
    <dgm:pt modelId="{A1FBBAA0-5C15-4FDB-B363-59F39CEE36BA}" type="pres">
      <dgm:prSet presAssocID="{74B6A52A-B173-4D1B-A49C-290708753E65}" presName="text_3" presStyleLbl="node1" presStyleIdx="2" presStyleCnt="4">
        <dgm:presLayoutVars>
          <dgm:bulletEnabled val="1"/>
        </dgm:presLayoutVars>
      </dgm:prSet>
      <dgm:spPr/>
      <dgm:t>
        <a:bodyPr/>
        <a:lstStyle/>
        <a:p>
          <a:endParaRPr lang="ru-RU"/>
        </a:p>
      </dgm:t>
    </dgm:pt>
    <dgm:pt modelId="{F132F0F2-801E-4A52-8D24-6C6378833559}" type="pres">
      <dgm:prSet presAssocID="{74B6A52A-B173-4D1B-A49C-290708753E65}" presName="accent_3" presStyleCnt="0"/>
      <dgm:spPr/>
    </dgm:pt>
    <dgm:pt modelId="{E81B414C-D06B-4585-B12D-37F93A49049A}" type="pres">
      <dgm:prSet presAssocID="{74B6A52A-B173-4D1B-A49C-290708753E65}" presName="accentRepeatNode" presStyleLbl="solidFgAcc1" presStyleIdx="2" presStyleCnt="4" custLinFactNeighborY="10248"/>
      <dgm:spPr>
        <a:solidFill>
          <a:schemeClr val="accent6">
            <a:lumMod val="40000"/>
            <a:lumOff val="60000"/>
          </a:schemeClr>
        </a:solidFill>
        <a:ln>
          <a:solidFill>
            <a:schemeClr val="accent6">
              <a:lumMod val="40000"/>
              <a:lumOff val="60000"/>
            </a:schemeClr>
          </a:solidFill>
        </a:ln>
      </dgm:spPr>
    </dgm:pt>
    <dgm:pt modelId="{9540F580-FCE7-4BCA-839D-75ACA9773EB6}" type="pres">
      <dgm:prSet presAssocID="{231C60A5-A838-4622-A1CB-F92CD6D2E973}" presName="text_4" presStyleLbl="node1" presStyleIdx="3" presStyleCnt="4">
        <dgm:presLayoutVars>
          <dgm:bulletEnabled val="1"/>
        </dgm:presLayoutVars>
      </dgm:prSet>
      <dgm:spPr/>
      <dgm:t>
        <a:bodyPr/>
        <a:lstStyle/>
        <a:p>
          <a:endParaRPr lang="ru-RU"/>
        </a:p>
      </dgm:t>
    </dgm:pt>
    <dgm:pt modelId="{39123006-254A-47F3-9A38-A83B598018B5}" type="pres">
      <dgm:prSet presAssocID="{231C60A5-A838-4622-A1CB-F92CD6D2E973}" presName="accent_4" presStyleCnt="0"/>
      <dgm:spPr/>
    </dgm:pt>
    <dgm:pt modelId="{93541E02-FAFE-4ABD-A431-19D94B317748}" type="pres">
      <dgm:prSet presAssocID="{231C60A5-A838-4622-A1CB-F92CD6D2E973}" presName="accentRepeatNode" presStyleLbl="solidFgAcc1" presStyleIdx="3" presStyleCnt="4"/>
      <dgm:spPr>
        <a:solidFill>
          <a:schemeClr val="accent6">
            <a:lumMod val="40000"/>
            <a:lumOff val="60000"/>
          </a:schemeClr>
        </a:solidFill>
        <a:ln>
          <a:solidFill>
            <a:schemeClr val="accent6">
              <a:lumMod val="40000"/>
              <a:lumOff val="60000"/>
            </a:schemeClr>
          </a:solidFill>
        </a:ln>
      </dgm:spPr>
    </dgm:pt>
  </dgm:ptLst>
  <dgm:cxnLst>
    <dgm:cxn modelId="{49854F7C-85D7-4371-86EC-086893966AC8}" type="presOf" srcId="{A0AF046D-378A-4C7A-BFBB-00C9482D2DA0}" destId="{5910E810-6615-4FA7-9CC8-E1804DEBC458}" srcOrd="0" destOrd="0" presId="urn:microsoft.com/office/officeart/2008/layout/VerticalCurvedList"/>
    <dgm:cxn modelId="{C075EA57-F560-4E21-90D6-0087B7906D09}" type="presOf" srcId="{00D46B6B-D5BA-4965-8238-C891528E8074}" destId="{7CAB99AC-2FA1-421A-B50F-E5E16A43C1A5}" srcOrd="0" destOrd="0" presId="urn:microsoft.com/office/officeart/2008/layout/VerticalCurvedList"/>
    <dgm:cxn modelId="{7D17133A-A35B-4A5E-9A86-48D377977BB8}" type="presOf" srcId="{63D70250-45D7-4C78-BE68-F79290857756}" destId="{BE4C1BD0-9818-416F-8B53-1207A58A7A26}" srcOrd="0" destOrd="0" presId="urn:microsoft.com/office/officeart/2008/layout/VerticalCurvedList"/>
    <dgm:cxn modelId="{8E18ED44-32AB-4B77-9D64-7C0E26B6E341}" type="presOf" srcId="{74B6A52A-B173-4D1B-A49C-290708753E65}" destId="{A1FBBAA0-5C15-4FDB-B363-59F39CEE36BA}" srcOrd="0" destOrd="0" presId="urn:microsoft.com/office/officeart/2008/layout/VerticalCurvedList"/>
    <dgm:cxn modelId="{F2D4DE56-6D59-4F37-98E6-7257139A091F}" srcId="{63D70250-45D7-4C78-BE68-F79290857756}" destId="{231C60A5-A838-4622-A1CB-F92CD6D2E973}" srcOrd="3" destOrd="0" parTransId="{E156C406-01C0-4BE0-95F9-FF43CA0A9017}" sibTransId="{F84EA482-0B13-453C-966C-468A75E7AE5C}"/>
    <dgm:cxn modelId="{99269187-9A27-4200-88A4-6CFD8B13210A}" srcId="{63D70250-45D7-4C78-BE68-F79290857756}" destId="{A0AF046D-378A-4C7A-BFBB-00C9482D2DA0}" srcOrd="0" destOrd="0" parTransId="{FEDCF18E-8807-42F7-A55A-0DC00C6A98AD}" sibTransId="{00D46B6B-D5BA-4965-8238-C891528E8074}"/>
    <dgm:cxn modelId="{04BF14EB-A29B-4F2B-A6C0-F609A8B0CDF9}" srcId="{63D70250-45D7-4C78-BE68-F79290857756}" destId="{2AD7D1AF-F5E6-4B2B-9E80-2A39C1399D3E}" srcOrd="1" destOrd="0" parTransId="{1B112A03-8D65-4D8D-BA84-01CA76B2D22F}" sibTransId="{DA6C1FFF-3854-431F-892F-2B1A6924FBA1}"/>
    <dgm:cxn modelId="{F530D6C9-1C83-4584-ADA3-D2C40817FC79}" type="presOf" srcId="{2AD7D1AF-F5E6-4B2B-9E80-2A39C1399D3E}" destId="{C66C02AE-4F1D-4B09-A97C-AA184FF593D7}" srcOrd="0" destOrd="0" presId="urn:microsoft.com/office/officeart/2008/layout/VerticalCurvedList"/>
    <dgm:cxn modelId="{2ECABD0A-64D2-4148-9191-FB65A3B67ABB}" srcId="{63D70250-45D7-4C78-BE68-F79290857756}" destId="{74B6A52A-B173-4D1B-A49C-290708753E65}" srcOrd="2" destOrd="0" parTransId="{9C806A27-5351-42E1-B10F-7BE1EACF40A2}" sibTransId="{82FB1722-9D47-425F-93E2-43486227C6F4}"/>
    <dgm:cxn modelId="{D6EDB428-02EA-4AC0-9D7D-D058127307A6}" type="presOf" srcId="{231C60A5-A838-4622-A1CB-F92CD6D2E973}" destId="{9540F580-FCE7-4BCA-839D-75ACA9773EB6}" srcOrd="0" destOrd="0" presId="urn:microsoft.com/office/officeart/2008/layout/VerticalCurvedList"/>
    <dgm:cxn modelId="{D949FD01-9DA6-4FAE-9AE8-72B95B436CB8}" type="presParOf" srcId="{BE4C1BD0-9818-416F-8B53-1207A58A7A26}" destId="{DB27FC62-F469-402A-846B-B56A60AF7280}" srcOrd="0" destOrd="0" presId="urn:microsoft.com/office/officeart/2008/layout/VerticalCurvedList"/>
    <dgm:cxn modelId="{951D69F5-90C4-4F98-BAA7-CD700ECFF254}" type="presParOf" srcId="{DB27FC62-F469-402A-846B-B56A60AF7280}" destId="{1F54F422-2B5B-4768-9282-6EE6A49046B5}" srcOrd="0" destOrd="0" presId="urn:microsoft.com/office/officeart/2008/layout/VerticalCurvedList"/>
    <dgm:cxn modelId="{09D8C606-3C22-4CB2-B243-388EABD910A0}" type="presParOf" srcId="{1F54F422-2B5B-4768-9282-6EE6A49046B5}" destId="{687A973A-7AE3-401A-8F35-3E7BD9598B70}" srcOrd="0" destOrd="0" presId="urn:microsoft.com/office/officeart/2008/layout/VerticalCurvedList"/>
    <dgm:cxn modelId="{2E68BB1C-67DD-44DE-BCA9-C334D23F6512}" type="presParOf" srcId="{1F54F422-2B5B-4768-9282-6EE6A49046B5}" destId="{7CAB99AC-2FA1-421A-B50F-E5E16A43C1A5}" srcOrd="1" destOrd="0" presId="urn:microsoft.com/office/officeart/2008/layout/VerticalCurvedList"/>
    <dgm:cxn modelId="{AB255D68-B94C-4B9E-AD2F-D059B32EDB28}" type="presParOf" srcId="{1F54F422-2B5B-4768-9282-6EE6A49046B5}" destId="{A8A70F85-F5C5-4B41-A5AA-04618CA8CB34}" srcOrd="2" destOrd="0" presId="urn:microsoft.com/office/officeart/2008/layout/VerticalCurvedList"/>
    <dgm:cxn modelId="{F3F3290C-5937-44C9-AC26-636BC32EBDA9}" type="presParOf" srcId="{1F54F422-2B5B-4768-9282-6EE6A49046B5}" destId="{E405D23F-9BCE-4546-BE16-F5191756A81E}" srcOrd="3" destOrd="0" presId="urn:microsoft.com/office/officeart/2008/layout/VerticalCurvedList"/>
    <dgm:cxn modelId="{78A655A0-06A6-4A81-8EA8-4108EB4D2280}" type="presParOf" srcId="{DB27FC62-F469-402A-846B-B56A60AF7280}" destId="{5910E810-6615-4FA7-9CC8-E1804DEBC458}" srcOrd="1" destOrd="0" presId="urn:microsoft.com/office/officeart/2008/layout/VerticalCurvedList"/>
    <dgm:cxn modelId="{A054AF2E-B9C5-4B23-A4A9-6D82EDCDF31A}" type="presParOf" srcId="{DB27FC62-F469-402A-846B-B56A60AF7280}" destId="{6356DC33-2E84-4C6C-964D-B8286EDC318E}" srcOrd="2" destOrd="0" presId="urn:microsoft.com/office/officeart/2008/layout/VerticalCurvedList"/>
    <dgm:cxn modelId="{A5FDB658-B88C-4BEF-8D3D-DE1CA6CF200A}" type="presParOf" srcId="{6356DC33-2E84-4C6C-964D-B8286EDC318E}" destId="{191C41CC-96EB-4AF5-B3C0-8FFA80A93148}" srcOrd="0" destOrd="0" presId="urn:microsoft.com/office/officeart/2008/layout/VerticalCurvedList"/>
    <dgm:cxn modelId="{4A503991-EDD1-4E80-8FF5-9385E653B8BC}" type="presParOf" srcId="{DB27FC62-F469-402A-846B-B56A60AF7280}" destId="{C66C02AE-4F1D-4B09-A97C-AA184FF593D7}" srcOrd="3" destOrd="0" presId="urn:microsoft.com/office/officeart/2008/layout/VerticalCurvedList"/>
    <dgm:cxn modelId="{63319C4B-6A5E-44F3-86C2-F248539184F9}" type="presParOf" srcId="{DB27FC62-F469-402A-846B-B56A60AF7280}" destId="{326E8048-B185-4A2D-AF06-0DDE5A141002}" srcOrd="4" destOrd="0" presId="urn:microsoft.com/office/officeart/2008/layout/VerticalCurvedList"/>
    <dgm:cxn modelId="{818701F8-64BE-433E-98FD-88A8997079FF}" type="presParOf" srcId="{326E8048-B185-4A2D-AF06-0DDE5A141002}" destId="{214C57F8-19C4-433B-90F5-DB31C59D6FE4}" srcOrd="0" destOrd="0" presId="urn:microsoft.com/office/officeart/2008/layout/VerticalCurvedList"/>
    <dgm:cxn modelId="{EBFC1BA0-A9F0-48D5-8842-2F75569BC259}" type="presParOf" srcId="{DB27FC62-F469-402A-846B-B56A60AF7280}" destId="{A1FBBAA0-5C15-4FDB-B363-59F39CEE36BA}" srcOrd="5" destOrd="0" presId="urn:microsoft.com/office/officeart/2008/layout/VerticalCurvedList"/>
    <dgm:cxn modelId="{D6E0F07C-99AB-4D46-BB15-8569F3F8F579}" type="presParOf" srcId="{DB27FC62-F469-402A-846B-B56A60AF7280}" destId="{F132F0F2-801E-4A52-8D24-6C6378833559}" srcOrd="6" destOrd="0" presId="urn:microsoft.com/office/officeart/2008/layout/VerticalCurvedList"/>
    <dgm:cxn modelId="{63D97868-45A4-4AC0-96A7-9C424D469227}" type="presParOf" srcId="{F132F0F2-801E-4A52-8D24-6C6378833559}" destId="{E81B414C-D06B-4585-B12D-37F93A49049A}" srcOrd="0" destOrd="0" presId="urn:microsoft.com/office/officeart/2008/layout/VerticalCurvedList"/>
    <dgm:cxn modelId="{2EE26D6B-7DCF-4361-BAEB-78FA6ECA12FB}" type="presParOf" srcId="{DB27FC62-F469-402A-846B-B56A60AF7280}" destId="{9540F580-FCE7-4BCA-839D-75ACA9773EB6}" srcOrd="7" destOrd="0" presId="urn:microsoft.com/office/officeart/2008/layout/VerticalCurvedList"/>
    <dgm:cxn modelId="{AF2CC274-DA90-4D2C-A041-B44B9668BA89}" type="presParOf" srcId="{DB27FC62-F469-402A-846B-B56A60AF7280}" destId="{39123006-254A-47F3-9A38-A83B598018B5}" srcOrd="8" destOrd="0" presId="urn:microsoft.com/office/officeart/2008/layout/VerticalCurvedList"/>
    <dgm:cxn modelId="{EA7304B0-A2C2-4B70-8C79-FD0A94FF2D1B}" type="presParOf" srcId="{39123006-254A-47F3-9A38-A83B598018B5}" destId="{93541E02-FAFE-4ABD-A431-19D94B317748}"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C9BE709-330D-4857-9DE8-25A009E80BC7}" type="doc">
      <dgm:prSet loTypeId="urn:microsoft.com/office/officeart/2005/8/layout/hProcess9" loCatId="process" qsTypeId="urn:microsoft.com/office/officeart/2005/8/quickstyle/simple1" qsCatId="simple" csTypeId="urn:microsoft.com/office/officeart/2005/8/colors/accent1_2" csCatId="accent1" phldr="1"/>
      <dgm:spPr/>
    </dgm:pt>
    <dgm:pt modelId="{99A934D5-9516-4245-B87E-48556A51DC4F}">
      <dgm:prSet phldrT="[Текст]"/>
      <dgm:spPr>
        <a:solidFill>
          <a:srgbClr val="00B050"/>
        </a:solidFill>
      </dgm:spPr>
      <dgm:t>
        <a:bodyPr/>
        <a:lstStyle/>
        <a:p>
          <a:r>
            <a:rPr lang="ru-RU" dirty="0" smtClean="0">
              <a:solidFill>
                <a:schemeClr val="tx1"/>
              </a:solidFill>
            </a:rPr>
            <a:t>МСП получает кредит</a:t>
          </a:r>
          <a:endParaRPr lang="ru-RU" dirty="0">
            <a:solidFill>
              <a:schemeClr val="tx1"/>
            </a:solidFill>
          </a:endParaRPr>
        </a:p>
      </dgm:t>
    </dgm:pt>
    <dgm:pt modelId="{612D1495-5B32-4564-9DC9-DBB2394F70D7}" type="parTrans" cxnId="{1D62EA35-5B37-4279-A6BC-38A2B3EDA5D2}">
      <dgm:prSet/>
      <dgm:spPr/>
      <dgm:t>
        <a:bodyPr/>
        <a:lstStyle/>
        <a:p>
          <a:endParaRPr lang="ru-RU"/>
        </a:p>
      </dgm:t>
    </dgm:pt>
    <dgm:pt modelId="{FDE8A9D3-3EA8-4535-B9C6-D83016ABDD6E}" type="sibTrans" cxnId="{1D62EA35-5B37-4279-A6BC-38A2B3EDA5D2}">
      <dgm:prSet/>
      <dgm:spPr/>
      <dgm:t>
        <a:bodyPr/>
        <a:lstStyle/>
        <a:p>
          <a:endParaRPr lang="ru-RU"/>
        </a:p>
      </dgm:t>
    </dgm:pt>
    <dgm:pt modelId="{167F9F4B-9247-4935-914E-C88A5CBD5D3B}">
      <dgm:prSet/>
      <dgm:spPr>
        <a:solidFill>
          <a:srgbClr val="FF0000"/>
        </a:solidFill>
      </dgm:spPr>
      <dgm:t>
        <a:bodyPr/>
        <a:lstStyle/>
        <a:p>
          <a:r>
            <a:rPr lang="ru-RU" dirty="0" smtClean="0">
              <a:solidFill>
                <a:schemeClr val="tx1"/>
              </a:solidFill>
            </a:rPr>
            <a:t>МСП нужен кредит/гарантия, но нет достаточного обеспечения   </a:t>
          </a:r>
          <a:endParaRPr lang="ru-RU" dirty="0">
            <a:solidFill>
              <a:schemeClr val="tx1"/>
            </a:solidFill>
          </a:endParaRPr>
        </a:p>
      </dgm:t>
    </dgm:pt>
    <dgm:pt modelId="{3CBC7683-3AED-4D54-B0FC-FEB2A3AC6DB6}" type="parTrans" cxnId="{CC868BD1-0005-4FB1-BB80-78DD34BBF29C}">
      <dgm:prSet/>
      <dgm:spPr/>
      <dgm:t>
        <a:bodyPr/>
        <a:lstStyle/>
        <a:p>
          <a:endParaRPr lang="ru-RU"/>
        </a:p>
      </dgm:t>
    </dgm:pt>
    <dgm:pt modelId="{920929D2-6E32-42FB-82AB-F31B27417414}" type="sibTrans" cxnId="{CC868BD1-0005-4FB1-BB80-78DD34BBF29C}">
      <dgm:prSet/>
      <dgm:spPr/>
      <dgm:t>
        <a:bodyPr/>
        <a:lstStyle/>
        <a:p>
          <a:endParaRPr lang="ru-RU"/>
        </a:p>
      </dgm:t>
    </dgm:pt>
    <dgm:pt modelId="{49B2610B-8FCA-4AD7-84D0-9C365CA410ED}">
      <dgm:prSet/>
      <dgm:spPr>
        <a:solidFill>
          <a:srgbClr val="FFFF00"/>
        </a:solidFill>
      </dgm:spPr>
      <dgm:t>
        <a:bodyPr/>
        <a:lstStyle/>
        <a:p>
          <a:r>
            <a:rPr lang="ru-RU" dirty="0" smtClean="0">
              <a:solidFill>
                <a:schemeClr val="tx1"/>
              </a:solidFill>
            </a:rPr>
            <a:t>Обеспечение заемщика + Поручительство Фонда = обеспечение 100%</a:t>
          </a:r>
          <a:endParaRPr lang="ru-RU" dirty="0">
            <a:solidFill>
              <a:schemeClr val="tx1"/>
            </a:solidFill>
          </a:endParaRPr>
        </a:p>
      </dgm:t>
    </dgm:pt>
    <dgm:pt modelId="{AA4562CD-5583-4E66-9077-31D9C6E13848}" type="parTrans" cxnId="{F71C4454-C068-4903-9665-F4675DF7717D}">
      <dgm:prSet/>
      <dgm:spPr/>
      <dgm:t>
        <a:bodyPr/>
        <a:lstStyle/>
        <a:p>
          <a:endParaRPr lang="ru-RU"/>
        </a:p>
      </dgm:t>
    </dgm:pt>
    <dgm:pt modelId="{68D78D8E-3677-4293-9AA4-E3AB5D24F80B}" type="sibTrans" cxnId="{F71C4454-C068-4903-9665-F4675DF7717D}">
      <dgm:prSet/>
      <dgm:spPr/>
      <dgm:t>
        <a:bodyPr/>
        <a:lstStyle/>
        <a:p>
          <a:endParaRPr lang="ru-RU"/>
        </a:p>
      </dgm:t>
    </dgm:pt>
    <dgm:pt modelId="{815EFA29-8519-49DF-B397-BEF595FE8804}" type="pres">
      <dgm:prSet presAssocID="{4C9BE709-330D-4857-9DE8-25A009E80BC7}" presName="CompostProcess" presStyleCnt="0">
        <dgm:presLayoutVars>
          <dgm:dir/>
          <dgm:resizeHandles val="exact"/>
        </dgm:presLayoutVars>
      </dgm:prSet>
      <dgm:spPr/>
    </dgm:pt>
    <dgm:pt modelId="{9E15F176-EF94-4E0B-B6EE-97133526F0C8}" type="pres">
      <dgm:prSet presAssocID="{4C9BE709-330D-4857-9DE8-25A009E80BC7}" presName="arrow" presStyleLbl="bgShp" presStyleIdx="0" presStyleCnt="1"/>
      <dgm:spPr/>
    </dgm:pt>
    <dgm:pt modelId="{DF758040-1C24-4441-9952-C1DA98DF7DCF}" type="pres">
      <dgm:prSet presAssocID="{4C9BE709-330D-4857-9DE8-25A009E80BC7}" presName="linearProcess" presStyleCnt="0"/>
      <dgm:spPr/>
    </dgm:pt>
    <dgm:pt modelId="{E61FBBFE-19FF-40A2-9391-1B8DAA29D925}" type="pres">
      <dgm:prSet presAssocID="{167F9F4B-9247-4935-914E-C88A5CBD5D3B}" presName="textNode" presStyleLbl="node1" presStyleIdx="0" presStyleCnt="3">
        <dgm:presLayoutVars>
          <dgm:bulletEnabled val="1"/>
        </dgm:presLayoutVars>
      </dgm:prSet>
      <dgm:spPr/>
      <dgm:t>
        <a:bodyPr/>
        <a:lstStyle/>
        <a:p>
          <a:endParaRPr lang="ru-RU"/>
        </a:p>
      </dgm:t>
    </dgm:pt>
    <dgm:pt modelId="{B5E8CDF2-FEE7-407C-A5FC-DBDADFF3F003}" type="pres">
      <dgm:prSet presAssocID="{920929D2-6E32-42FB-82AB-F31B27417414}" presName="sibTrans" presStyleCnt="0"/>
      <dgm:spPr/>
    </dgm:pt>
    <dgm:pt modelId="{7477E827-74D3-4F15-A919-7EC70069C2F2}" type="pres">
      <dgm:prSet presAssocID="{49B2610B-8FCA-4AD7-84D0-9C365CA410ED}" presName="textNode" presStyleLbl="node1" presStyleIdx="1" presStyleCnt="3">
        <dgm:presLayoutVars>
          <dgm:bulletEnabled val="1"/>
        </dgm:presLayoutVars>
      </dgm:prSet>
      <dgm:spPr/>
      <dgm:t>
        <a:bodyPr/>
        <a:lstStyle/>
        <a:p>
          <a:endParaRPr lang="ru-RU"/>
        </a:p>
      </dgm:t>
    </dgm:pt>
    <dgm:pt modelId="{96BF0015-67F5-41AD-A7D4-0829F6C46C05}" type="pres">
      <dgm:prSet presAssocID="{68D78D8E-3677-4293-9AA4-E3AB5D24F80B}" presName="sibTrans" presStyleCnt="0"/>
      <dgm:spPr/>
    </dgm:pt>
    <dgm:pt modelId="{7AED2F1D-905A-429F-829D-2D21D6C8B56B}" type="pres">
      <dgm:prSet presAssocID="{99A934D5-9516-4245-B87E-48556A51DC4F}" presName="textNode" presStyleLbl="node1" presStyleIdx="2" presStyleCnt="3">
        <dgm:presLayoutVars>
          <dgm:bulletEnabled val="1"/>
        </dgm:presLayoutVars>
      </dgm:prSet>
      <dgm:spPr/>
      <dgm:t>
        <a:bodyPr/>
        <a:lstStyle/>
        <a:p>
          <a:endParaRPr lang="ru-RU"/>
        </a:p>
      </dgm:t>
    </dgm:pt>
  </dgm:ptLst>
  <dgm:cxnLst>
    <dgm:cxn modelId="{CC868BD1-0005-4FB1-BB80-78DD34BBF29C}" srcId="{4C9BE709-330D-4857-9DE8-25A009E80BC7}" destId="{167F9F4B-9247-4935-914E-C88A5CBD5D3B}" srcOrd="0" destOrd="0" parTransId="{3CBC7683-3AED-4D54-B0FC-FEB2A3AC6DB6}" sibTransId="{920929D2-6E32-42FB-82AB-F31B27417414}"/>
    <dgm:cxn modelId="{5904DA9C-830A-49F0-B4D5-98DEDC665E27}" type="presOf" srcId="{4C9BE709-330D-4857-9DE8-25A009E80BC7}" destId="{815EFA29-8519-49DF-B397-BEF595FE8804}" srcOrd="0" destOrd="0" presId="urn:microsoft.com/office/officeart/2005/8/layout/hProcess9"/>
    <dgm:cxn modelId="{467EAE6C-7B52-4125-ADA4-FE4F487B022B}" type="presOf" srcId="{167F9F4B-9247-4935-914E-C88A5CBD5D3B}" destId="{E61FBBFE-19FF-40A2-9391-1B8DAA29D925}" srcOrd="0" destOrd="0" presId="urn:microsoft.com/office/officeart/2005/8/layout/hProcess9"/>
    <dgm:cxn modelId="{F71C4454-C068-4903-9665-F4675DF7717D}" srcId="{4C9BE709-330D-4857-9DE8-25A009E80BC7}" destId="{49B2610B-8FCA-4AD7-84D0-9C365CA410ED}" srcOrd="1" destOrd="0" parTransId="{AA4562CD-5583-4E66-9077-31D9C6E13848}" sibTransId="{68D78D8E-3677-4293-9AA4-E3AB5D24F80B}"/>
    <dgm:cxn modelId="{D8C2FBAB-B4EA-4D7F-8191-1E7EF4ACA67C}" type="presOf" srcId="{49B2610B-8FCA-4AD7-84D0-9C365CA410ED}" destId="{7477E827-74D3-4F15-A919-7EC70069C2F2}" srcOrd="0" destOrd="0" presId="urn:microsoft.com/office/officeart/2005/8/layout/hProcess9"/>
    <dgm:cxn modelId="{06CE623D-B6E9-48D2-8B6F-8E693C819F9C}" type="presOf" srcId="{99A934D5-9516-4245-B87E-48556A51DC4F}" destId="{7AED2F1D-905A-429F-829D-2D21D6C8B56B}" srcOrd="0" destOrd="0" presId="urn:microsoft.com/office/officeart/2005/8/layout/hProcess9"/>
    <dgm:cxn modelId="{1D62EA35-5B37-4279-A6BC-38A2B3EDA5D2}" srcId="{4C9BE709-330D-4857-9DE8-25A009E80BC7}" destId="{99A934D5-9516-4245-B87E-48556A51DC4F}" srcOrd="2" destOrd="0" parTransId="{612D1495-5B32-4564-9DC9-DBB2394F70D7}" sibTransId="{FDE8A9D3-3EA8-4535-B9C6-D83016ABDD6E}"/>
    <dgm:cxn modelId="{F082883D-25CD-4035-83E5-F2AAC463FA33}" type="presParOf" srcId="{815EFA29-8519-49DF-B397-BEF595FE8804}" destId="{9E15F176-EF94-4E0B-B6EE-97133526F0C8}" srcOrd="0" destOrd="0" presId="urn:microsoft.com/office/officeart/2005/8/layout/hProcess9"/>
    <dgm:cxn modelId="{940C948E-3EC4-4F2D-83BB-49BABFD5C581}" type="presParOf" srcId="{815EFA29-8519-49DF-B397-BEF595FE8804}" destId="{DF758040-1C24-4441-9952-C1DA98DF7DCF}" srcOrd="1" destOrd="0" presId="urn:microsoft.com/office/officeart/2005/8/layout/hProcess9"/>
    <dgm:cxn modelId="{EBCD1FAC-DA5F-473F-B06E-93194FA1716F}" type="presParOf" srcId="{DF758040-1C24-4441-9952-C1DA98DF7DCF}" destId="{E61FBBFE-19FF-40A2-9391-1B8DAA29D925}" srcOrd="0" destOrd="0" presId="urn:microsoft.com/office/officeart/2005/8/layout/hProcess9"/>
    <dgm:cxn modelId="{5E94D042-0813-40A2-93A8-1D86E42024DB}" type="presParOf" srcId="{DF758040-1C24-4441-9952-C1DA98DF7DCF}" destId="{B5E8CDF2-FEE7-407C-A5FC-DBDADFF3F003}" srcOrd="1" destOrd="0" presId="urn:microsoft.com/office/officeart/2005/8/layout/hProcess9"/>
    <dgm:cxn modelId="{45D9ADD1-4821-499D-86B4-F911958E98DF}" type="presParOf" srcId="{DF758040-1C24-4441-9952-C1DA98DF7DCF}" destId="{7477E827-74D3-4F15-A919-7EC70069C2F2}" srcOrd="2" destOrd="0" presId="urn:microsoft.com/office/officeart/2005/8/layout/hProcess9"/>
    <dgm:cxn modelId="{9EEF70DF-97C0-402C-9B31-920968197065}" type="presParOf" srcId="{DF758040-1C24-4441-9952-C1DA98DF7DCF}" destId="{96BF0015-67F5-41AD-A7D4-0829F6C46C05}" srcOrd="3" destOrd="0" presId="urn:microsoft.com/office/officeart/2005/8/layout/hProcess9"/>
    <dgm:cxn modelId="{42441210-B2F8-417F-AE5D-167B8DF66D48}" type="presParOf" srcId="{DF758040-1C24-4441-9952-C1DA98DF7DCF}" destId="{7AED2F1D-905A-429F-829D-2D21D6C8B56B}"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E677DE8-5DE2-4C25-830E-32EA46603AEC}"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1B3E4D61-C829-4078-A69B-84B19A156D02}">
      <dgm:prSet phldrT="[Текст]"/>
      <dgm:spPr>
        <a:solidFill>
          <a:schemeClr val="tx2">
            <a:lumMod val="60000"/>
            <a:lumOff val="40000"/>
          </a:schemeClr>
        </a:solidFill>
        <a:ln>
          <a:noFill/>
        </a:ln>
      </dgm:spPr>
      <dgm:t>
        <a:bodyPr/>
        <a:lstStyle/>
        <a:p>
          <a:pPr algn="ctr"/>
          <a:r>
            <a:rPr lang="ru-RU" dirty="0" smtClean="0">
              <a:solidFill>
                <a:schemeClr val="tx2">
                  <a:lumMod val="75000"/>
                </a:schemeClr>
              </a:solidFill>
            </a:rPr>
            <a:t>1</a:t>
          </a:r>
          <a:endParaRPr lang="ru-RU" dirty="0">
            <a:solidFill>
              <a:schemeClr val="tx2">
                <a:lumMod val="75000"/>
              </a:schemeClr>
            </a:solidFill>
          </a:endParaRPr>
        </a:p>
      </dgm:t>
    </dgm:pt>
    <dgm:pt modelId="{542499CA-F5B9-4F40-8F34-173D18C449E7}" type="parTrans" cxnId="{5FB4708E-5CE2-437E-90D6-EBDCA25FAB5B}">
      <dgm:prSet/>
      <dgm:spPr/>
      <dgm:t>
        <a:bodyPr/>
        <a:lstStyle/>
        <a:p>
          <a:pPr algn="l"/>
          <a:endParaRPr lang="ru-RU"/>
        </a:p>
      </dgm:t>
    </dgm:pt>
    <dgm:pt modelId="{8C528467-12EA-4FC8-99D7-2D9FB1AD6E99}" type="sibTrans" cxnId="{5FB4708E-5CE2-437E-90D6-EBDCA25FAB5B}">
      <dgm:prSet/>
      <dgm:spPr/>
      <dgm:t>
        <a:bodyPr/>
        <a:lstStyle/>
        <a:p>
          <a:pPr algn="l"/>
          <a:endParaRPr lang="ru-RU"/>
        </a:p>
      </dgm:t>
    </dgm:pt>
    <dgm:pt modelId="{ACD4FC9E-1554-400E-B515-8469E26456FE}">
      <dgm:prSet phldrT="[Текст]" custT="1"/>
      <dgm:spPr>
        <a:solidFill>
          <a:schemeClr val="accent1">
            <a:lumMod val="20000"/>
            <a:lumOff val="80000"/>
            <a:alpha val="90000"/>
          </a:schemeClr>
        </a:solidFill>
      </dgm:spPr>
      <dgm:t>
        <a:bodyPr/>
        <a:lstStyle/>
        <a:p>
          <a:pPr algn="l"/>
          <a:r>
            <a:rPr lang="ru-RU" sz="1800" b="1" dirty="0" smtClean="0">
              <a:solidFill>
                <a:schemeClr val="tx2">
                  <a:lumMod val="75000"/>
                </a:schemeClr>
              </a:solidFill>
            </a:rPr>
            <a:t>Обратиться в отделение банка-партнера за кредитом/ банковской гарантией и представить документы;</a:t>
          </a:r>
          <a:endParaRPr lang="ru-RU" sz="1800" dirty="0">
            <a:solidFill>
              <a:schemeClr val="tx2">
                <a:lumMod val="75000"/>
              </a:schemeClr>
            </a:solidFill>
          </a:endParaRPr>
        </a:p>
      </dgm:t>
    </dgm:pt>
    <dgm:pt modelId="{66DBACF2-33BE-440C-87C4-24C3A093C4FB}" type="parTrans" cxnId="{054B08D1-CD0B-4B9E-B9A8-21CD3895CADD}">
      <dgm:prSet/>
      <dgm:spPr/>
      <dgm:t>
        <a:bodyPr/>
        <a:lstStyle/>
        <a:p>
          <a:pPr algn="l"/>
          <a:endParaRPr lang="ru-RU"/>
        </a:p>
      </dgm:t>
    </dgm:pt>
    <dgm:pt modelId="{62B6CD75-B5BD-49A6-9ED4-775D1C133BBF}" type="sibTrans" cxnId="{054B08D1-CD0B-4B9E-B9A8-21CD3895CADD}">
      <dgm:prSet/>
      <dgm:spPr/>
      <dgm:t>
        <a:bodyPr/>
        <a:lstStyle/>
        <a:p>
          <a:pPr algn="l"/>
          <a:endParaRPr lang="ru-RU"/>
        </a:p>
      </dgm:t>
    </dgm:pt>
    <dgm:pt modelId="{25367B09-00A2-4F4B-8E76-D562F99149FA}">
      <dgm:prSet phldrT="[Текст]"/>
      <dgm:spPr>
        <a:solidFill>
          <a:schemeClr val="tx2">
            <a:lumMod val="60000"/>
            <a:lumOff val="40000"/>
          </a:schemeClr>
        </a:solidFill>
        <a:ln>
          <a:noFill/>
        </a:ln>
      </dgm:spPr>
      <dgm:t>
        <a:bodyPr/>
        <a:lstStyle/>
        <a:p>
          <a:pPr algn="ctr"/>
          <a:r>
            <a:rPr lang="ru-RU" dirty="0" smtClean="0">
              <a:solidFill>
                <a:schemeClr val="tx2">
                  <a:lumMod val="75000"/>
                </a:schemeClr>
              </a:solidFill>
            </a:rPr>
            <a:t>2 </a:t>
          </a:r>
          <a:endParaRPr lang="ru-RU" dirty="0">
            <a:solidFill>
              <a:schemeClr val="tx2">
                <a:lumMod val="75000"/>
              </a:schemeClr>
            </a:solidFill>
          </a:endParaRPr>
        </a:p>
      </dgm:t>
    </dgm:pt>
    <dgm:pt modelId="{01527A18-7664-4D7A-B635-349CCB0D86F7}" type="parTrans" cxnId="{AFAF7EC3-4E6D-4496-9FBC-65AAB903EAC6}">
      <dgm:prSet/>
      <dgm:spPr/>
      <dgm:t>
        <a:bodyPr/>
        <a:lstStyle/>
        <a:p>
          <a:pPr algn="l"/>
          <a:endParaRPr lang="ru-RU"/>
        </a:p>
      </dgm:t>
    </dgm:pt>
    <dgm:pt modelId="{DE900556-5249-4552-A657-6DCA9EB279A8}" type="sibTrans" cxnId="{AFAF7EC3-4E6D-4496-9FBC-65AAB903EAC6}">
      <dgm:prSet/>
      <dgm:spPr/>
      <dgm:t>
        <a:bodyPr/>
        <a:lstStyle/>
        <a:p>
          <a:pPr algn="l"/>
          <a:endParaRPr lang="ru-RU"/>
        </a:p>
      </dgm:t>
    </dgm:pt>
    <dgm:pt modelId="{E1F5F3C4-AB53-4DF0-A20A-7CF9E77A5422}">
      <dgm:prSet phldrT="[Текст]" custT="1"/>
      <dgm:spPr>
        <a:solidFill>
          <a:schemeClr val="accent1">
            <a:lumMod val="20000"/>
            <a:lumOff val="80000"/>
            <a:alpha val="90000"/>
          </a:schemeClr>
        </a:solidFill>
      </dgm:spPr>
      <dgm:t>
        <a:bodyPr/>
        <a:lstStyle/>
        <a:p>
          <a:pPr algn="l"/>
          <a:r>
            <a:rPr lang="ru-RU" sz="1800" b="1" dirty="0" smtClean="0">
              <a:solidFill>
                <a:schemeClr val="tx2">
                  <a:lumMod val="75000"/>
                </a:schemeClr>
              </a:solidFill>
            </a:rPr>
            <a:t>Заполнить в банке заявку на поручительство фонда при условии положительного решения банка о предоставлении кредита/банковской гарантии и недостаточном собственном обеспечении</a:t>
          </a:r>
          <a:r>
            <a:rPr lang="ru-RU" sz="1900" b="1" dirty="0" smtClean="0">
              <a:solidFill>
                <a:schemeClr val="tx1"/>
              </a:solidFill>
            </a:rPr>
            <a:t>;</a:t>
          </a:r>
          <a:endParaRPr lang="ru-RU" sz="1900" dirty="0">
            <a:solidFill>
              <a:schemeClr val="tx1"/>
            </a:solidFill>
          </a:endParaRPr>
        </a:p>
      </dgm:t>
    </dgm:pt>
    <dgm:pt modelId="{2D0F5319-0FA8-4659-AEBF-6E88C38E314A}" type="parTrans" cxnId="{C9D92E40-D5AD-4D59-8E4F-0A0CE8A61CF6}">
      <dgm:prSet/>
      <dgm:spPr/>
      <dgm:t>
        <a:bodyPr/>
        <a:lstStyle/>
        <a:p>
          <a:pPr algn="l"/>
          <a:endParaRPr lang="ru-RU"/>
        </a:p>
      </dgm:t>
    </dgm:pt>
    <dgm:pt modelId="{25106F3E-ACBB-4A1B-A123-CF14DD8D9254}" type="sibTrans" cxnId="{C9D92E40-D5AD-4D59-8E4F-0A0CE8A61CF6}">
      <dgm:prSet/>
      <dgm:spPr/>
      <dgm:t>
        <a:bodyPr/>
        <a:lstStyle/>
        <a:p>
          <a:pPr algn="l"/>
          <a:endParaRPr lang="ru-RU"/>
        </a:p>
      </dgm:t>
    </dgm:pt>
    <dgm:pt modelId="{3AEFA934-67A9-4426-9794-4D51F89164FD}">
      <dgm:prSet phldrT="[Текст]"/>
      <dgm:spPr>
        <a:solidFill>
          <a:schemeClr val="tx2">
            <a:lumMod val="60000"/>
            <a:lumOff val="40000"/>
          </a:schemeClr>
        </a:solidFill>
        <a:ln>
          <a:noFill/>
        </a:ln>
      </dgm:spPr>
      <dgm:t>
        <a:bodyPr/>
        <a:lstStyle/>
        <a:p>
          <a:pPr algn="ctr"/>
          <a:r>
            <a:rPr lang="ru-RU" dirty="0" smtClean="0">
              <a:solidFill>
                <a:schemeClr val="tx2">
                  <a:lumMod val="75000"/>
                </a:schemeClr>
              </a:solidFill>
            </a:rPr>
            <a:t>3 </a:t>
          </a:r>
          <a:endParaRPr lang="ru-RU" dirty="0">
            <a:solidFill>
              <a:schemeClr val="tx2">
                <a:lumMod val="75000"/>
              </a:schemeClr>
            </a:solidFill>
          </a:endParaRPr>
        </a:p>
      </dgm:t>
    </dgm:pt>
    <dgm:pt modelId="{BB838803-1FFC-483C-B6C6-05284F881F1C}" type="parTrans" cxnId="{E49A7AEF-FA15-4340-BF35-C4A977CF9F5D}">
      <dgm:prSet/>
      <dgm:spPr/>
      <dgm:t>
        <a:bodyPr/>
        <a:lstStyle/>
        <a:p>
          <a:pPr algn="l"/>
          <a:endParaRPr lang="ru-RU"/>
        </a:p>
      </dgm:t>
    </dgm:pt>
    <dgm:pt modelId="{8782E86B-29B9-4D6F-881B-BB60DFB51FCF}" type="sibTrans" cxnId="{E49A7AEF-FA15-4340-BF35-C4A977CF9F5D}">
      <dgm:prSet/>
      <dgm:spPr/>
      <dgm:t>
        <a:bodyPr/>
        <a:lstStyle/>
        <a:p>
          <a:pPr algn="l"/>
          <a:endParaRPr lang="ru-RU"/>
        </a:p>
      </dgm:t>
    </dgm:pt>
    <dgm:pt modelId="{E42B594C-904E-479E-99B3-44A8C4696B80}">
      <dgm:prSet phldrT="[Текст]" custT="1"/>
      <dgm:spPr>
        <a:solidFill>
          <a:schemeClr val="accent1">
            <a:lumMod val="20000"/>
            <a:lumOff val="80000"/>
            <a:alpha val="90000"/>
          </a:schemeClr>
        </a:solidFill>
      </dgm:spPr>
      <dgm:t>
        <a:bodyPr/>
        <a:lstStyle/>
        <a:p>
          <a:pPr algn="l"/>
          <a:r>
            <a:rPr lang="ru-RU" sz="1800" b="1" dirty="0" smtClean="0">
              <a:solidFill>
                <a:schemeClr val="tx2">
                  <a:lumMod val="75000"/>
                </a:schemeClr>
              </a:solidFill>
            </a:rPr>
            <a:t>Подписать договор поручительства и оплатить вознаграждение фонду при условии одобрения фондом поручительства</a:t>
          </a:r>
          <a:endParaRPr lang="ru-RU" sz="1800" b="1" dirty="0">
            <a:solidFill>
              <a:schemeClr val="tx2">
                <a:lumMod val="75000"/>
              </a:schemeClr>
            </a:solidFill>
          </a:endParaRPr>
        </a:p>
      </dgm:t>
    </dgm:pt>
    <dgm:pt modelId="{0D2F29A4-AAB3-488A-BD38-9D6D2058EF8D}" type="parTrans" cxnId="{BF436C9A-89A2-4004-9C56-8FCBDD9C5BB6}">
      <dgm:prSet/>
      <dgm:spPr/>
      <dgm:t>
        <a:bodyPr/>
        <a:lstStyle/>
        <a:p>
          <a:pPr algn="l"/>
          <a:endParaRPr lang="ru-RU"/>
        </a:p>
      </dgm:t>
    </dgm:pt>
    <dgm:pt modelId="{80C75958-5D94-479A-911A-DC61D4EE2FBA}" type="sibTrans" cxnId="{BF436C9A-89A2-4004-9C56-8FCBDD9C5BB6}">
      <dgm:prSet/>
      <dgm:spPr/>
      <dgm:t>
        <a:bodyPr/>
        <a:lstStyle/>
        <a:p>
          <a:pPr algn="l"/>
          <a:endParaRPr lang="ru-RU"/>
        </a:p>
      </dgm:t>
    </dgm:pt>
    <dgm:pt modelId="{4370BAC1-15D3-44F9-9E30-E27BCAC61D13}" type="pres">
      <dgm:prSet presAssocID="{8E677DE8-5DE2-4C25-830E-32EA46603AEC}" presName="linearFlow" presStyleCnt="0">
        <dgm:presLayoutVars>
          <dgm:dir/>
          <dgm:animLvl val="lvl"/>
          <dgm:resizeHandles val="exact"/>
        </dgm:presLayoutVars>
      </dgm:prSet>
      <dgm:spPr/>
      <dgm:t>
        <a:bodyPr/>
        <a:lstStyle/>
        <a:p>
          <a:endParaRPr lang="ru-RU"/>
        </a:p>
      </dgm:t>
    </dgm:pt>
    <dgm:pt modelId="{C01DB76C-3C97-4994-ADE3-EAC74804E078}" type="pres">
      <dgm:prSet presAssocID="{1B3E4D61-C829-4078-A69B-84B19A156D02}" presName="composite" presStyleCnt="0"/>
      <dgm:spPr/>
    </dgm:pt>
    <dgm:pt modelId="{034058D8-872A-4A68-A1C8-3F5AD725F456}" type="pres">
      <dgm:prSet presAssocID="{1B3E4D61-C829-4078-A69B-84B19A156D02}" presName="parentText" presStyleLbl="alignNode1" presStyleIdx="0" presStyleCnt="3">
        <dgm:presLayoutVars>
          <dgm:chMax val="1"/>
          <dgm:bulletEnabled val="1"/>
        </dgm:presLayoutVars>
      </dgm:prSet>
      <dgm:spPr/>
      <dgm:t>
        <a:bodyPr/>
        <a:lstStyle/>
        <a:p>
          <a:endParaRPr lang="ru-RU"/>
        </a:p>
      </dgm:t>
    </dgm:pt>
    <dgm:pt modelId="{85D486F6-0BA1-455B-A1FB-43F0AF97BAA6}" type="pres">
      <dgm:prSet presAssocID="{1B3E4D61-C829-4078-A69B-84B19A156D02}" presName="descendantText" presStyleLbl="alignAcc1" presStyleIdx="0" presStyleCnt="3">
        <dgm:presLayoutVars>
          <dgm:bulletEnabled val="1"/>
        </dgm:presLayoutVars>
      </dgm:prSet>
      <dgm:spPr/>
      <dgm:t>
        <a:bodyPr/>
        <a:lstStyle/>
        <a:p>
          <a:endParaRPr lang="ru-RU"/>
        </a:p>
      </dgm:t>
    </dgm:pt>
    <dgm:pt modelId="{CBA8FDDB-8395-4F6A-ADD5-A6605FF6D810}" type="pres">
      <dgm:prSet presAssocID="{8C528467-12EA-4FC8-99D7-2D9FB1AD6E99}" presName="sp" presStyleCnt="0"/>
      <dgm:spPr/>
    </dgm:pt>
    <dgm:pt modelId="{21462EE8-7F19-4FE6-AF04-B485A3F66168}" type="pres">
      <dgm:prSet presAssocID="{25367B09-00A2-4F4B-8E76-D562F99149FA}" presName="composite" presStyleCnt="0"/>
      <dgm:spPr/>
    </dgm:pt>
    <dgm:pt modelId="{29BD96FB-B431-40AD-AE10-FB57FB605016}" type="pres">
      <dgm:prSet presAssocID="{25367B09-00A2-4F4B-8E76-D562F99149FA}" presName="parentText" presStyleLbl="alignNode1" presStyleIdx="1" presStyleCnt="3">
        <dgm:presLayoutVars>
          <dgm:chMax val="1"/>
          <dgm:bulletEnabled val="1"/>
        </dgm:presLayoutVars>
      </dgm:prSet>
      <dgm:spPr/>
      <dgm:t>
        <a:bodyPr/>
        <a:lstStyle/>
        <a:p>
          <a:endParaRPr lang="ru-RU"/>
        </a:p>
      </dgm:t>
    </dgm:pt>
    <dgm:pt modelId="{8D6F8569-7C7F-4811-907B-37274EE6AC57}" type="pres">
      <dgm:prSet presAssocID="{25367B09-00A2-4F4B-8E76-D562F99149FA}" presName="descendantText" presStyleLbl="alignAcc1" presStyleIdx="1" presStyleCnt="3">
        <dgm:presLayoutVars>
          <dgm:bulletEnabled val="1"/>
        </dgm:presLayoutVars>
      </dgm:prSet>
      <dgm:spPr/>
      <dgm:t>
        <a:bodyPr/>
        <a:lstStyle/>
        <a:p>
          <a:endParaRPr lang="ru-RU"/>
        </a:p>
      </dgm:t>
    </dgm:pt>
    <dgm:pt modelId="{F78D8D61-69E0-4A26-9FD6-E364B1218687}" type="pres">
      <dgm:prSet presAssocID="{DE900556-5249-4552-A657-6DCA9EB279A8}" presName="sp" presStyleCnt="0"/>
      <dgm:spPr/>
    </dgm:pt>
    <dgm:pt modelId="{E7B13BAB-355B-420E-8D4F-1E97035D0A21}" type="pres">
      <dgm:prSet presAssocID="{3AEFA934-67A9-4426-9794-4D51F89164FD}" presName="composite" presStyleCnt="0"/>
      <dgm:spPr/>
    </dgm:pt>
    <dgm:pt modelId="{3FEA036B-9B07-43AA-87E4-9E5C048CEB33}" type="pres">
      <dgm:prSet presAssocID="{3AEFA934-67A9-4426-9794-4D51F89164FD}" presName="parentText" presStyleLbl="alignNode1" presStyleIdx="2" presStyleCnt="3" custLinFactNeighborX="5399">
        <dgm:presLayoutVars>
          <dgm:chMax val="1"/>
          <dgm:bulletEnabled val="1"/>
        </dgm:presLayoutVars>
      </dgm:prSet>
      <dgm:spPr/>
      <dgm:t>
        <a:bodyPr/>
        <a:lstStyle/>
        <a:p>
          <a:endParaRPr lang="ru-RU"/>
        </a:p>
      </dgm:t>
    </dgm:pt>
    <dgm:pt modelId="{2464A238-D3A0-4D07-9594-77EEF6F51271}" type="pres">
      <dgm:prSet presAssocID="{3AEFA934-67A9-4426-9794-4D51F89164FD}" presName="descendantText" presStyleLbl="alignAcc1" presStyleIdx="2" presStyleCnt="3" custScaleX="98677" custScaleY="98261" custLinFactNeighborX="123">
        <dgm:presLayoutVars>
          <dgm:bulletEnabled val="1"/>
        </dgm:presLayoutVars>
      </dgm:prSet>
      <dgm:spPr/>
      <dgm:t>
        <a:bodyPr/>
        <a:lstStyle/>
        <a:p>
          <a:endParaRPr lang="ru-RU"/>
        </a:p>
      </dgm:t>
    </dgm:pt>
  </dgm:ptLst>
  <dgm:cxnLst>
    <dgm:cxn modelId="{827C4F3D-BFD1-41EB-8FF6-3623039E0ECB}" type="presOf" srcId="{ACD4FC9E-1554-400E-B515-8469E26456FE}" destId="{85D486F6-0BA1-455B-A1FB-43F0AF97BAA6}" srcOrd="0" destOrd="0" presId="urn:microsoft.com/office/officeart/2005/8/layout/chevron2"/>
    <dgm:cxn modelId="{32937661-AB73-4CD8-B27F-11CB65CE06EC}" type="presOf" srcId="{E42B594C-904E-479E-99B3-44A8C4696B80}" destId="{2464A238-D3A0-4D07-9594-77EEF6F51271}" srcOrd="0" destOrd="0" presId="urn:microsoft.com/office/officeart/2005/8/layout/chevron2"/>
    <dgm:cxn modelId="{C9D92E40-D5AD-4D59-8E4F-0A0CE8A61CF6}" srcId="{25367B09-00A2-4F4B-8E76-D562F99149FA}" destId="{E1F5F3C4-AB53-4DF0-A20A-7CF9E77A5422}" srcOrd="0" destOrd="0" parTransId="{2D0F5319-0FA8-4659-AEBF-6E88C38E314A}" sibTransId="{25106F3E-ACBB-4A1B-A123-CF14DD8D9254}"/>
    <dgm:cxn modelId="{5FB4708E-5CE2-437E-90D6-EBDCA25FAB5B}" srcId="{8E677DE8-5DE2-4C25-830E-32EA46603AEC}" destId="{1B3E4D61-C829-4078-A69B-84B19A156D02}" srcOrd="0" destOrd="0" parTransId="{542499CA-F5B9-4F40-8F34-173D18C449E7}" sibTransId="{8C528467-12EA-4FC8-99D7-2D9FB1AD6E99}"/>
    <dgm:cxn modelId="{BF436C9A-89A2-4004-9C56-8FCBDD9C5BB6}" srcId="{3AEFA934-67A9-4426-9794-4D51F89164FD}" destId="{E42B594C-904E-479E-99B3-44A8C4696B80}" srcOrd="0" destOrd="0" parTransId="{0D2F29A4-AAB3-488A-BD38-9D6D2058EF8D}" sibTransId="{80C75958-5D94-479A-911A-DC61D4EE2FBA}"/>
    <dgm:cxn modelId="{C8C833E1-7274-49FB-ABBF-210FE6A8BFC7}" type="presOf" srcId="{25367B09-00A2-4F4B-8E76-D562F99149FA}" destId="{29BD96FB-B431-40AD-AE10-FB57FB605016}" srcOrd="0" destOrd="0" presId="urn:microsoft.com/office/officeart/2005/8/layout/chevron2"/>
    <dgm:cxn modelId="{E4BE766F-8C41-4DCA-BCF2-B60EDB5C1D27}" type="presOf" srcId="{8E677DE8-5DE2-4C25-830E-32EA46603AEC}" destId="{4370BAC1-15D3-44F9-9E30-E27BCAC61D13}" srcOrd="0" destOrd="0" presId="urn:microsoft.com/office/officeart/2005/8/layout/chevron2"/>
    <dgm:cxn modelId="{AFAF7EC3-4E6D-4496-9FBC-65AAB903EAC6}" srcId="{8E677DE8-5DE2-4C25-830E-32EA46603AEC}" destId="{25367B09-00A2-4F4B-8E76-D562F99149FA}" srcOrd="1" destOrd="0" parTransId="{01527A18-7664-4D7A-B635-349CCB0D86F7}" sibTransId="{DE900556-5249-4552-A657-6DCA9EB279A8}"/>
    <dgm:cxn modelId="{DE1D92A5-0F03-42CC-8931-216F3F8C929E}" type="presOf" srcId="{1B3E4D61-C829-4078-A69B-84B19A156D02}" destId="{034058D8-872A-4A68-A1C8-3F5AD725F456}" srcOrd="0" destOrd="0" presId="urn:microsoft.com/office/officeart/2005/8/layout/chevron2"/>
    <dgm:cxn modelId="{054B08D1-CD0B-4B9E-B9A8-21CD3895CADD}" srcId="{1B3E4D61-C829-4078-A69B-84B19A156D02}" destId="{ACD4FC9E-1554-400E-B515-8469E26456FE}" srcOrd="0" destOrd="0" parTransId="{66DBACF2-33BE-440C-87C4-24C3A093C4FB}" sibTransId="{62B6CD75-B5BD-49A6-9ED4-775D1C133BBF}"/>
    <dgm:cxn modelId="{DB302218-6C41-4E72-BB28-A12E93778BBD}" type="presOf" srcId="{3AEFA934-67A9-4426-9794-4D51F89164FD}" destId="{3FEA036B-9B07-43AA-87E4-9E5C048CEB33}" srcOrd="0" destOrd="0" presId="urn:microsoft.com/office/officeart/2005/8/layout/chevron2"/>
    <dgm:cxn modelId="{0A327A45-12AF-4BFB-885A-FFFA4FD32960}" type="presOf" srcId="{E1F5F3C4-AB53-4DF0-A20A-7CF9E77A5422}" destId="{8D6F8569-7C7F-4811-907B-37274EE6AC57}" srcOrd="0" destOrd="0" presId="urn:microsoft.com/office/officeart/2005/8/layout/chevron2"/>
    <dgm:cxn modelId="{E49A7AEF-FA15-4340-BF35-C4A977CF9F5D}" srcId="{8E677DE8-5DE2-4C25-830E-32EA46603AEC}" destId="{3AEFA934-67A9-4426-9794-4D51F89164FD}" srcOrd="2" destOrd="0" parTransId="{BB838803-1FFC-483C-B6C6-05284F881F1C}" sibTransId="{8782E86B-29B9-4D6F-881B-BB60DFB51FCF}"/>
    <dgm:cxn modelId="{5D2BAEE8-E27A-4117-BC35-D331C33777F4}" type="presParOf" srcId="{4370BAC1-15D3-44F9-9E30-E27BCAC61D13}" destId="{C01DB76C-3C97-4994-ADE3-EAC74804E078}" srcOrd="0" destOrd="0" presId="urn:microsoft.com/office/officeart/2005/8/layout/chevron2"/>
    <dgm:cxn modelId="{C9C8FF93-50EF-4DFE-A653-7EC0ACCFF13D}" type="presParOf" srcId="{C01DB76C-3C97-4994-ADE3-EAC74804E078}" destId="{034058D8-872A-4A68-A1C8-3F5AD725F456}" srcOrd="0" destOrd="0" presId="urn:microsoft.com/office/officeart/2005/8/layout/chevron2"/>
    <dgm:cxn modelId="{40A91CAB-6D83-4616-9BC1-85CFF2B11C5A}" type="presParOf" srcId="{C01DB76C-3C97-4994-ADE3-EAC74804E078}" destId="{85D486F6-0BA1-455B-A1FB-43F0AF97BAA6}" srcOrd="1" destOrd="0" presId="urn:microsoft.com/office/officeart/2005/8/layout/chevron2"/>
    <dgm:cxn modelId="{CA82E8AA-D5D0-4C7D-B508-EB29C0E3C4F1}" type="presParOf" srcId="{4370BAC1-15D3-44F9-9E30-E27BCAC61D13}" destId="{CBA8FDDB-8395-4F6A-ADD5-A6605FF6D810}" srcOrd="1" destOrd="0" presId="urn:microsoft.com/office/officeart/2005/8/layout/chevron2"/>
    <dgm:cxn modelId="{F726B064-0B76-4220-A71F-B957E8151307}" type="presParOf" srcId="{4370BAC1-15D3-44F9-9E30-E27BCAC61D13}" destId="{21462EE8-7F19-4FE6-AF04-B485A3F66168}" srcOrd="2" destOrd="0" presId="urn:microsoft.com/office/officeart/2005/8/layout/chevron2"/>
    <dgm:cxn modelId="{178CF498-61FE-4292-B61C-3D1FEB97BBFE}" type="presParOf" srcId="{21462EE8-7F19-4FE6-AF04-B485A3F66168}" destId="{29BD96FB-B431-40AD-AE10-FB57FB605016}" srcOrd="0" destOrd="0" presId="urn:microsoft.com/office/officeart/2005/8/layout/chevron2"/>
    <dgm:cxn modelId="{E8B85852-7310-4403-976B-4A6AF76871B0}" type="presParOf" srcId="{21462EE8-7F19-4FE6-AF04-B485A3F66168}" destId="{8D6F8569-7C7F-4811-907B-37274EE6AC57}" srcOrd="1" destOrd="0" presId="urn:microsoft.com/office/officeart/2005/8/layout/chevron2"/>
    <dgm:cxn modelId="{E538120F-81EE-404D-AAE0-CB93A515A2AC}" type="presParOf" srcId="{4370BAC1-15D3-44F9-9E30-E27BCAC61D13}" destId="{F78D8D61-69E0-4A26-9FD6-E364B1218687}" srcOrd="3" destOrd="0" presId="urn:microsoft.com/office/officeart/2005/8/layout/chevron2"/>
    <dgm:cxn modelId="{F6D8B574-0FEA-4509-B16E-877E32483FA3}" type="presParOf" srcId="{4370BAC1-15D3-44F9-9E30-E27BCAC61D13}" destId="{E7B13BAB-355B-420E-8D4F-1E97035D0A21}" srcOrd="4" destOrd="0" presId="urn:microsoft.com/office/officeart/2005/8/layout/chevron2"/>
    <dgm:cxn modelId="{6EE2A7C4-F3FF-4EB4-B195-C500B7A56B26}" type="presParOf" srcId="{E7B13BAB-355B-420E-8D4F-1E97035D0A21}" destId="{3FEA036B-9B07-43AA-87E4-9E5C048CEB33}" srcOrd="0" destOrd="0" presId="urn:microsoft.com/office/officeart/2005/8/layout/chevron2"/>
    <dgm:cxn modelId="{0B6E0549-B88F-4919-AAE6-7ECAC64766E3}" type="presParOf" srcId="{E7B13BAB-355B-420E-8D4F-1E97035D0A21}" destId="{2464A238-D3A0-4D07-9594-77EEF6F51271}" srcOrd="1" destOrd="0" presId="urn:microsoft.com/office/officeart/2005/8/layout/chevron2"/>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 y="3"/>
            <a:ext cx="2971800" cy="497363"/>
          </a:xfrm>
          <a:prstGeom prst="rect">
            <a:avLst/>
          </a:prstGeom>
          <a:noFill/>
          <a:ln w="9525">
            <a:noFill/>
            <a:miter lim="800000"/>
            <a:headEnd/>
            <a:tailEnd/>
          </a:ln>
          <a:effectLst/>
        </p:spPr>
        <p:txBody>
          <a:bodyPr vert="horz" wrap="square" lIns="91852" tIns="45925" rIns="91852" bIns="45925" numCol="1" anchor="t" anchorCtr="0" compatLnSpc="1">
            <a:prstTxWarp prst="textNoShape">
              <a:avLst/>
            </a:prstTxWarp>
          </a:bodyPr>
          <a:lstStyle>
            <a:lvl1pPr>
              <a:defRPr sz="1200"/>
            </a:lvl1pPr>
          </a:lstStyle>
          <a:p>
            <a:endParaRPr lang="ru-RU"/>
          </a:p>
        </p:txBody>
      </p:sp>
      <p:sp>
        <p:nvSpPr>
          <p:cNvPr id="26627" name="Rectangle 3"/>
          <p:cNvSpPr>
            <a:spLocks noGrp="1" noChangeArrowheads="1"/>
          </p:cNvSpPr>
          <p:nvPr>
            <p:ph type="dt" sz="quarter" idx="1"/>
          </p:nvPr>
        </p:nvSpPr>
        <p:spPr bwMode="auto">
          <a:xfrm>
            <a:off x="3884616" y="3"/>
            <a:ext cx="2971800" cy="497363"/>
          </a:xfrm>
          <a:prstGeom prst="rect">
            <a:avLst/>
          </a:prstGeom>
          <a:noFill/>
          <a:ln w="9525">
            <a:noFill/>
            <a:miter lim="800000"/>
            <a:headEnd/>
            <a:tailEnd/>
          </a:ln>
          <a:effectLst/>
        </p:spPr>
        <p:txBody>
          <a:bodyPr vert="horz" wrap="square" lIns="91852" tIns="45925" rIns="91852" bIns="45925" numCol="1" anchor="t" anchorCtr="0" compatLnSpc="1">
            <a:prstTxWarp prst="textNoShape">
              <a:avLst/>
            </a:prstTxWarp>
          </a:bodyPr>
          <a:lstStyle>
            <a:lvl1pPr algn="r">
              <a:defRPr sz="1200"/>
            </a:lvl1pPr>
          </a:lstStyle>
          <a:p>
            <a:fld id="{B76A8ECD-D3F8-4CB7-ADA6-DB927FE53768}" type="datetimeFigureOut">
              <a:rPr lang="ru-RU"/>
              <a:pPr/>
              <a:t>20.07.2016</a:t>
            </a:fld>
            <a:endParaRPr lang="ru-RU"/>
          </a:p>
        </p:txBody>
      </p:sp>
      <p:sp>
        <p:nvSpPr>
          <p:cNvPr id="26628" name="Rectangle 4"/>
          <p:cNvSpPr>
            <a:spLocks noGrp="1" noChangeArrowheads="1"/>
          </p:cNvSpPr>
          <p:nvPr>
            <p:ph type="ftr" sz="quarter" idx="2"/>
          </p:nvPr>
        </p:nvSpPr>
        <p:spPr bwMode="auto">
          <a:xfrm>
            <a:off x="2" y="9448188"/>
            <a:ext cx="2971800" cy="497363"/>
          </a:xfrm>
          <a:prstGeom prst="rect">
            <a:avLst/>
          </a:prstGeom>
          <a:noFill/>
          <a:ln w="9525">
            <a:noFill/>
            <a:miter lim="800000"/>
            <a:headEnd/>
            <a:tailEnd/>
          </a:ln>
          <a:effectLst/>
        </p:spPr>
        <p:txBody>
          <a:bodyPr vert="horz" wrap="square" lIns="91852" tIns="45925" rIns="91852" bIns="45925" numCol="1" anchor="b" anchorCtr="0" compatLnSpc="1">
            <a:prstTxWarp prst="textNoShape">
              <a:avLst/>
            </a:prstTxWarp>
          </a:bodyPr>
          <a:lstStyle>
            <a:lvl1pPr>
              <a:defRPr sz="1200"/>
            </a:lvl1pPr>
          </a:lstStyle>
          <a:p>
            <a:endParaRPr lang="ru-RU"/>
          </a:p>
        </p:txBody>
      </p:sp>
      <p:sp>
        <p:nvSpPr>
          <p:cNvPr id="26629" name="Rectangle 5"/>
          <p:cNvSpPr>
            <a:spLocks noGrp="1" noChangeArrowheads="1"/>
          </p:cNvSpPr>
          <p:nvPr>
            <p:ph type="sldNum" sz="quarter" idx="3"/>
          </p:nvPr>
        </p:nvSpPr>
        <p:spPr bwMode="auto">
          <a:xfrm>
            <a:off x="3884616" y="9448188"/>
            <a:ext cx="2971800" cy="497363"/>
          </a:xfrm>
          <a:prstGeom prst="rect">
            <a:avLst/>
          </a:prstGeom>
          <a:noFill/>
          <a:ln w="9525">
            <a:noFill/>
            <a:miter lim="800000"/>
            <a:headEnd/>
            <a:tailEnd/>
          </a:ln>
          <a:effectLst/>
        </p:spPr>
        <p:txBody>
          <a:bodyPr vert="horz" wrap="square" lIns="91852" tIns="45925" rIns="91852" bIns="45925" numCol="1" anchor="b" anchorCtr="0" compatLnSpc="1">
            <a:prstTxWarp prst="textNoShape">
              <a:avLst/>
            </a:prstTxWarp>
          </a:bodyPr>
          <a:lstStyle>
            <a:lvl1pPr algn="r">
              <a:defRPr sz="1200"/>
            </a:lvl1pPr>
          </a:lstStyle>
          <a:p>
            <a:fld id="{9C4308CA-9ECD-4938-A3B7-3AB3B4BEC9D7}" type="slidenum">
              <a:rPr lang="ru-RU"/>
              <a:pPr/>
              <a:t>‹#›</a:t>
            </a:fld>
            <a:endParaRPr lang="ru-RU"/>
          </a:p>
        </p:txBody>
      </p:sp>
    </p:spTree>
    <p:extLst>
      <p:ext uri="{BB962C8B-B14F-4D97-AF65-F5344CB8AC3E}">
        <p14:creationId xmlns:p14="http://schemas.microsoft.com/office/powerpoint/2010/main" val="283043422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2" y="2"/>
            <a:ext cx="2971800" cy="499091"/>
          </a:xfrm>
          <a:prstGeom prst="rect">
            <a:avLst/>
          </a:prstGeom>
        </p:spPr>
        <p:txBody>
          <a:bodyPr vert="horz" lIns="91852" tIns="45925" rIns="91852" bIns="45925" rtlCol="0"/>
          <a:lstStyle>
            <a:lvl1pPr algn="l" defTabSz="918307" fontAlgn="auto">
              <a:spcBef>
                <a:spcPts val="0"/>
              </a:spcBef>
              <a:spcAft>
                <a:spcPts val="0"/>
              </a:spcAft>
              <a:defRPr sz="1200">
                <a:latin typeface="+mn-lt"/>
                <a:cs typeface="+mn-cs"/>
              </a:defRPr>
            </a:lvl1pPr>
          </a:lstStyle>
          <a:p>
            <a:pPr>
              <a:defRPr/>
            </a:pPr>
            <a:endParaRPr lang="ru-RU"/>
          </a:p>
        </p:txBody>
      </p:sp>
      <p:sp>
        <p:nvSpPr>
          <p:cNvPr id="3" name="Дата 2"/>
          <p:cNvSpPr>
            <a:spLocks noGrp="1"/>
          </p:cNvSpPr>
          <p:nvPr>
            <p:ph type="dt" idx="1"/>
          </p:nvPr>
        </p:nvSpPr>
        <p:spPr>
          <a:xfrm>
            <a:off x="3884616" y="2"/>
            <a:ext cx="2971800" cy="499091"/>
          </a:xfrm>
          <a:prstGeom prst="rect">
            <a:avLst/>
          </a:prstGeom>
        </p:spPr>
        <p:txBody>
          <a:bodyPr vert="horz" lIns="91852" tIns="45925" rIns="91852" bIns="45925" rtlCol="0"/>
          <a:lstStyle>
            <a:lvl1pPr algn="r" defTabSz="918307" fontAlgn="auto">
              <a:spcBef>
                <a:spcPts val="0"/>
              </a:spcBef>
              <a:spcAft>
                <a:spcPts val="0"/>
              </a:spcAft>
              <a:defRPr sz="1200" smtClean="0">
                <a:latin typeface="+mn-lt"/>
                <a:cs typeface="+mn-cs"/>
              </a:defRPr>
            </a:lvl1pPr>
          </a:lstStyle>
          <a:p>
            <a:pPr>
              <a:defRPr/>
            </a:pPr>
            <a:fld id="{E600AE7D-F9E9-4F84-A156-86B40493E244}" type="datetimeFigureOut">
              <a:rPr lang="ru-RU"/>
              <a:pPr>
                <a:defRPr/>
              </a:pPr>
              <a:t>20.07.2016</a:t>
            </a:fld>
            <a:endParaRPr lang="ru-RU"/>
          </a:p>
        </p:txBody>
      </p:sp>
      <p:sp>
        <p:nvSpPr>
          <p:cNvPr id="4" name="Образ слайда 3"/>
          <p:cNvSpPr>
            <a:spLocks noGrp="1" noRot="1" noChangeAspect="1"/>
          </p:cNvSpPr>
          <p:nvPr>
            <p:ph type="sldImg" idx="2"/>
          </p:nvPr>
        </p:nvSpPr>
        <p:spPr>
          <a:xfrm>
            <a:off x="1004888" y="1244600"/>
            <a:ext cx="4848225" cy="3355975"/>
          </a:xfrm>
          <a:prstGeom prst="rect">
            <a:avLst/>
          </a:prstGeom>
          <a:noFill/>
          <a:ln w="12700">
            <a:solidFill>
              <a:prstClr val="black"/>
            </a:solidFill>
          </a:ln>
        </p:spPr>
        <p:txBody>
          <a:bodyPr vert="horz" lIns="91852" tIns="45925" rIns="91852" bIns="45925" rtlCol="0" anchor="ctr"/>
          <a:lstStyle/>
          <a:p>
            <a:pPr lvl="0"/>
            <a:endParaRPr lang="ru-RU" noProof="0"/>
          </a:p>
        </p:txBody>
      </p:sp>
      <p:sp>
        <p:nvSpPr>
          <p:cNvPr id="5" name="Заметки 4"/>
          <p:cNvSpPr>
            <a:spLocks noGrp="1"/>
          </p:cNvSpPr>
          <p:nvPr>
            <p:ph type="body" sz="quarter" idx="3"/>
          </p:nvPr>
        </p:nvSpPr>
        <p:spPr>
          <a:xfrm>
            <a:off x="685801" y="4787128"/>
            <a:ext cx="5486400" cy="3916740"/>
          </a:xfrm>
          <a:prstGeom prst="rect">
            <a:avLst/>
          </a:prstGeom>
        </p:spPr>
        <p:txBody>
          <a:bodyPr vert="horz" lIns="91852" tIns="45925" rIns="91852" bIns="45925"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2" y="9448185"/>
            <a:ext cx="2971800" cy="499090"/>
          </a:xfrm>
          <a:prstGeom prst="rect">
            <a:avLst/>
          </a:prstGeom>
        </p:spPr>
        <p:txBody>
          <a:bodyPr vert="horz" lIns="91852" tIns="45925" rIns="91852" bIns="45925" rtlCol="0" anchor="b"/>
          <a:lstStyle>
            <a:lvl1pPr algn="l" defTabSz="918307" fontAlgn="auto">
              <a:spcBef>
                <a:spcPts val="0"/>
              </a:spcBef>
              <a:spcAft>
                <a:spcPts val="0"/>
              </a:spcAft>
              <a:defRPr sz="1200">
                <a:latin typeface="+mn-lt"/>
                <a:cs typeface="+mn-cs"/>
              </a:defRPr>
            </a:lvl1pPr>
          </a:lstStyle>
          <a:p>
            <a:pPr>
              <a:defRPr/>
            </a:pPr>
            <a:endParaRPr lang="ru-RU"/>
          </a:p>
        </p:txBody>
      </p:sp>
      <p:sp>
        <p:nvSpPr>
          <p:cNvPr id="7" name="Номер слайда 6"/>
          <p:cNvSpPr>
            <a:spLocks noGrp="1"/>
          </p:cNvSpPr>
          <p:nvPr>
            <p:ph type="sldNum" sz="quarter" idx="5"/>
          </p:nvPr>
        </p:nvSpPr>
        <p:spPr>
          <a:xfrm>
            <a:off x="3884616" y="9448185"/>
            <a:ext cx="2971800" cy="499090"/>
          </a:xfrm>
          <a:prstGeom prst="rect">
            <a:avLst/>
          </a:prstGeom>
        </p:spPr>
        <p:txBody>
          <a:bodyPr vert="horz" lIns="91852" tIns="45925" rIns="91852" bIns="45925" rtlCol="0" anchor="b"/>
          <a:lstStyle>
            <a:lvl1pPr algn="r" defTabSz="918307" fontAlgn="auto">
              <a:spcBef>
                <a:spcPts val="0"/>
              </a:spcBef>
              <a:spcAft>
                <a:spcPts val="0"/>
              </a:spcAft>
              <a:defRPr sz="1200" smtClean="0">
                <a:latin typeface="+mn-lt"/>
                <a:cs typeface="+mn-cs"/>
              </a:defRPr>
            </a:lvl1pPr>
          </a:lstStyle>
          <a:p>
            <a:pPr>
              <a:defRPr/>
            </a:pPr>
            <a:fld id="{FFCAF51E-F1B1-43A5-A16B-11FDE87028DC}" type="slidenum">
              <a:rPr lang="ru-RU"/>
              <a:pPr>
                <a:defRPr/>
              </a:pPr>
              <a:t>‹#›</a:t>
            </a:fld>
            <a:endParaRPr lang="ru-RU"/>
          </a:p>
        </p:txBody>
      </p:sp>
    </p:spTree>
    <p:extLst>
      <p:ext uri="{BB962C8B-B14F-4D97-AF65-F5344CB8AC3E}">
        <p14:creationId xmlns:p14="http://schemas.microsoft.com/office/powerpoint/2010/main" val="123514441"/>
      </p:ext>
    </p:extLst>
  </p:cSld>
  <p:clrMap bg1="lt1" tx1="dk1" bg2="lt2" tx2="dk2" accent1="accent1" accent2="accent2" accent3="accent3" accent4="accent4" accent5="accent5" accent6="accent6" hlink="hlink" folHlink="folHlink"/>
  <p:hf hdr="0" dt="0"/>
  <p:notesStyle>
    <a:lvl1pPr algn="l" defTabSz="912813" rtl="0" fontAlgn="base">
      <a:spcBef>
        <a:spcPct val="30000"/>
      </a:spcBef>
      <a:spcAft>
        <a:spcPct val="0"/>
      </a:spcAft>
      <a:defRPr sz="1200" kern="1200">
        <a:solidFill>
          <a:schemeClr val="tx1"/>
        </a:solidFill>
        <a:latin typeface="+mn-lt"/>
        <a:ea typeface="+mn-ea"/>
        <a:cs typeface="+mn-cs"/>
      </a:defRPr>
    </a:lvl1pPr>
    <a:lvl2pPr marL="455613" algn="l" defTabSz="912813" rtl="0" fontAlgn="base">
      <a:spcBef>
        <a:spcPct val="30000"/>
      </a:spcBef>
      <a:spcAft>
        <a:spcPct val="0"/>
      </a:spcAft>
      <a:defRPr sz="1200" kern="1200">
        <a:solidFill>
          <a:schemeClr val="tx1"/>
        </a:solidFill>
        <a:latin typeface="+mn-lt"/>
        <a:ea typeface="+mn-ea"/>
        <a:cs typeface="+mn-cs"/>
      </a:defRPr>
    </a:lvl2pPr>
    <a:lvl3pPr marL="912813" algn="l" defTabSz="912813" rtl="0" fontAlgn="base">
      <a:spcBef>
        <a:spcPct val="30000"/>
      </a:spcBef>
      <a:spcAft>
        <a:spcPct val="0"/>
      </a:spcAft>
      <a:defRPr sz="1200" kern="1200">
        <a:solidFill>
          <a:schemeClr val="tx1"/>
        </a:solidFill>
        <a:latin typeface="+mn-lt"/>
        <a:ea typeface="+mn-ea"/>
        <a:cs typeface="+mn-cs"/>
      </a:defRPr>
    </a:lvl3pPr>
    <a:lvl4pPr marL="1370013" algn="l" defTabSz="912813" rtl="0" fontAlgn="base">
      <a:spcBef>
        <a:spcPct val="30000"/>
      </a:spcBef>
      <a:spcAft>
        <a:spcPct val="0"/>
      </a:spcAft>
      <a:defRPr sz="1200" kern="1200">
        <a:solidFill>
          <a:schemeClr val="tx1"/>
        </a:solidFill>
        <a:latin typeface="+mn-lt"/>
        <a:ea typeface="+mn-ea"/>
        <a:cs typeface="+mn-cs"/>
      </a:defRPr>
    </a:lvl4pPr>
    <a:lvl5pPr marL="1827213" algn="l" defTabSz="912813" rtl="0" fontAlgn="base">
      <a:spcBef>
        <a:spcPct val="30000"/>
      </a:spcBef>
      <a:spcAft>
        <a:spcPct val="0"/>
      </a:spcAft>
      <a:defRPr sz="1200" kern="1200">
        <a:solidFill>
          <a:schemeClr val="tx1"/>
        </a:solidFill>
        <a:latin typeface="+mn-lt"/>
        <a:ea typeface="+mn-ea"/>
        <a:cs typeface="+mn-cs"/>
      </a:defRPr>
    </a:lvl5pPr>
    <a:lvl6pPr marL="2285488" algn="l" defTabSz="914195" rtl="0" eaLnBrk="1" latinLnBrk="0" hangingPunct="1">
      <a:defRPr sz="1200" kern="1200">
        <a:solidFill>
          <a:schemeClr val="tx1"/>
        </a:solidFill>
        <a:latin typeface="+mn-lt"/>
        <a:ea typeface="+mn-ea"/>
        <a:cs typeface="+mn-cs"/>
      </a:defRPr>
    </a:lvl6pPr>
    <a:lvl7pPr marL="2742585" algn="l" defTabSz="914195" rtl="0" eaLnBrk="1" latinLnBrk="0" hangingPunct="1">
      <a:defRPr sz="1200" kern="1200">
        <a:solidFill>
          <a:schemeClr val="tx1"/>
        </a:solidFill>
        <a:latin typeface="+mn-lt"/>
        <a:ea typeface="+mn-ea"/>
        <a:cs typeface="+mn-cs"/>
      </a:defRPr>
    </a:lvl7pPr>
    <a:lvl8pPr marL="3199682" algn="l" defTabSz="914195" rtl="0" eaLnBrk="1" latinLnBrk="0" hangingPunct="1">
      <a:defRPr sz="1200" kern="1200">
        <a:solidFill>
          <a:schemeClr val="tx1"/>
        </a:solidFill>
        <a:latin typeface="+mn-lt"/>
        <a:ea typeface="+mn-ea"/>
        <a:cs typeface="+mn-cs"/>
      </a:defRPr>
    </a:lvl8pPr>
    <a:lvl9pPr marL="3656779" algn="l" defTabSz="91419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ижний колонтитул 3"/>
          <p:cNvSpPr>
            <a:spLocks noGrp="1"/>
          </p:cNvSpPr>
          <p:nvPr>
            <p:ph type="ftr" sz="quarter" idx="10"/>
          </p:nvPr>
        </p:nvSpPr>
        <p:spPr/>
        <p:txBody>
          <a:bodyPr/>
          <a:lstStyle/>
          <a:p>
            <a:pPr>
              <a:defRPr/>
            </a:pPr>
            <a:endParaRPr lang="ru-RU"/>
          </a:p>
        </p:txBody>
      </p:sp>
      <p:sp>
        <p:nvSpPr>
          <p:cNvPr id="5" name="Номер слайда 4"/>
          <p:cNvSpPr>
            <a:spLocks noGrp="1"/>
          </p:cNvSpPr>
          <p:nvPr>
            <p:ph type="sldNum" sz="quarter" idx="11"/>
          </p:nvPr>
        </p:nvSpPr>
        <p:spPr/>
        <p:txBody>
          <a:bodyPr/>
          <a:lstStyle/>
          <a:p>
            <a:pPr>
              <a:defRPr/>
            </a:pPr>
            <a:fld id="{FFCAF51E-F1B1-43A5-A16B-11FDE87028DC}" type="slidenum">
              <a:rPr lang="ru-RU" smtClean="0"/>
              <a:pPr>
                <a:defRPr/>
              </a:pPr>
              <a:t>0</a:t>
            </a:fld>
            <a:endParaRPr lang="ru-RU"/>
          </a:p>
        </p:txBody>
      </p:sp>
    </p:spTree>
    <p:extLst>
      <p:ext uri="{BB962C8B-B14F-4D97-AF65-F5344CB8AC3E}">
        <p14:creationId xmlns:p14="http://schemas.microsoft.com/office/powerpoint/2010/main" val="11751007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slideMaster" Target="../slideMasters/slideMaster1.xml"/><Relationship Id="rId5" Type="http://schemas.openxmlformats.org/officeDocument/2006/relationships/tags" Target="../tags/tag7.xml"/><Relationship Id="rId4" Type="http://schemas.openxmlformats.org/officeDocument/2006/relationships/tags" Target="../tags/tag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McK Title Elements"/>
          <p:cNvGrpSpPr>
            <a:grpSpLocks/>
          </p:cNvGrpSpPr>
          <p:nvPr/>
        </p:nvGrpSpPr>
        <p:grpSpPr bwMode="auto">
          <a:xfrm>
            <a:off x="2917825" y="2182813"/>
            <a:ext cx="5557838" cy="4602162"/>
            <a:chOff x="1663" y="1348"/>
            <a:chExt cx="3167" cy="2841"/>
          </a:xfrm>
        </p:grpSpPr>
        <p:sp>
          <p:nvSpPr>
            <p:cNvPr id="5" name="McK Confidential" hidden="1"/>
            <p:cNvSpPr txBox="1">
              <a:spLocks noChangeArrowheads="1"/>
            </p:cNvSpPr>
            <p:nvPr userDrawn="1"/>
          </p:nvSpPr>
          <p:spPr bwMode="auto">
            <a:xfrm>
              <a:off x="1663" y="1348"/>
              <a:ext cx="936" cy="133"/>
            </a:xfrm>
            <a:prstGeom prst="rect">
              <a:avLst/>
            </a:prstGeom>
            <a:noFill/>
            <a:ln>
              <a:noFill/>
            </a:ln>
            <a:extLst/>
          </p:spPr>
          <p:txBody>
            <a:bodyPr lIns="0" tIns="0" rIns="0" bIns="0">
              <a:spAutoFit/>
            </a:bodyPr>
            <a:lstStyle>
              <a:lvl1pPr>
                <a:defRPr kumimoji="1" sz="2400">
                  <a:solidFill>
                    <a:schemeClr val="tx1"/>
                  </a:solidFill>
                  <a:latin typeface="Arial" charset="0"/>
                  <a:ea typeface="Arial" charset="0"/>
                  <a:cs typeface="Arial" charset="0"/>
                </a:defRPr>
              </a:lvl1pPr>
              <a:lvl2pPr marL="742950" indent="-285750">
                <a:defRPr kumimoji="1" sz="2400">
                  <a:solidFill>
                    <a:schemeClr val="tx1"/>
                  </a:solidFill>
                  <a:latin typeface="Arial" charset="0"/>
                  <a:ea typeface="Arial" charset="0"/>
                </a:defRPr>
              </a:lvl2pPr>
              <a:lvl3pPr marL="1143000" indent="-228600">
                <a:defRPr kumimoji="1" sz="2400">
                  <a:solidFill>
                    <a:schemeClr val="tx1"/>
                  </a:solidFill>
                  <a:latin typeface="Arial" charset="0"/>
                  <a:ea typeface="Arial" charset="0"/>
                </a:defRPr>
              </a:lvl3pPr>
              <a:lvl4pPr marL="1600200" indent="-228600">
                <a:defRPr kumimoji="1" sz="2400">
                  <a:solidFill>
                    <a:schemeClr val="tx1"/>
                  </a:solidFill>
                  <a:latin typeface="Arial" charset="0"/>
                  <a:ea typeface="Arial" charset="0"/>
                </a:defRPr>
              </a:lvl4pPr>
              <a:lvl5pPr marL="2057400" indent="-228600">
                <a:defRPr kumimoji="1" sz="2400">
                  <a:solidFill>
                    <a:schemeClr val="tx1"/>
                  </a:solidFill>
                  <a:latin typeface="Arial" charset="0"/>
                  <a:ea typeface="Arial" charset="0"/>
                </a:defRPr>
              </a:lvl5pPr>
              <a:lvl6pPr marL="2514600" indent="-228600" fontAlgn="base">
                <a:spcBef>
                  <a:spcPct val="0"/>
                </a:spcBef>
                <a:spcAft>
                  <a:spcPct val="0"/>
                </a:spcAft>
                <a:defRPr kumimoji="1" sz="2400">
                  <a:solidFill>
                    <a:schemeClr val="tx1"/>
                  </a:solidFill>
                  <a:latin typeface="Arial" charset="0"/>
                  <a:ea typeface="Arial" charset="0"/>
                </a:defRPr>
              </a:lvl6pPr>
              <a:lvl7pPr marL="2971800" indent="-228600" fontAlgn="base">
                <a:spcBef>
                  <a:spcPct val="0"/>
                </a:spcBef>
                <a:spcAft>
                  <a:spcPct val="0"/>
                </a:spcAft>
                <a:defRPr kumimoji="1" sz="2400">
                  <a:solidFill>
                    <a:schemeClr val="tx1"/>
                  </a:solidFill>
                  <a:latin typeface="Arial" charset="0"/>
                  <a:ea typeface="Arial" charset="0"/>
                </a:defRPr>
              </a:lvl7pPr>
              <a:lvl8pPr marL="3429000" indent="-228600" fontAlgn="base">
                <a:spcBef>
                  <a:spcPct val="0"/>
                </a:spcBef>
                <a:spcAft>
                  <a:spcPct val="0"/>
                </a:spcAft>
                <a:defRPr kumimoji="1" sz="2400">
                  <a:solidFill>
                    <a:schemeClr val="tx1"/>
                  </a:solidFill>
                  <a:latin typeface="Arial" charset="0"/>
                  <a:ea typeface="Arial" charset="0"/>
                </a:defRPr>
              </a:lvl8pPr>
              <a:lvl9pPr marL="3886200" indent="-228600" fontAlgn="base">
                <a:spcBef>
                  <a:spcPct val="0"/>
                </a:spcBef>
                <a:spcAft>
                  <a:spcPct val="0"/>
                </a:spcAft>
                <a:defRPr kumimoji="1" sz="2400">
                  <a:solidFill>
                    <a:schemeClr val="tx1"/>
                  </a:solidFill>
                  <a:latin typeface="Arial" charset="0"/>
                  <a:ea typeface="Arial" charset="0"/>
                </a:defRPr>
              </a:lvl9pPr>
            </a:lstStyle>
            <a:p>
              <a:pPr defTabSz="914195">
                <a:defRPr/>
              </a:pPr>
              <a:r>
                <a:rPr kumimoji="0" lang="en-US" sz="1400" smtClean="0">
                  <a:solidFill>
                    <a:srgbClr val="000000"/>
                  </a:solidFill>
                </a:rPr>
                <a:t>CONFIDENTIAL</a:t>
              </a:r>
            </a:p>
          </p:txBody>
        </p:sp>
        <p:sp>
          <p:nvSpPr>
            <p:cNvPr id="6" name="McK Document" hidden="1"/>
            <p:cNvSpPr txBox="1">
              <a:spLocks noChangeArrowheads="1"/>
            </p:cNvSpPr>
            <p:nvPr userDrawn="1"/>
          </p:nvSpPr>
          <p:spPr bwMode="auto">
            <a:xfrm>
              <a:off x="1663" y="3050"/>
              <a:ext cx="3167" cy="132"/>
            </a:xfrm>
            <a:prstGeom prst="rect">
              <a:avLst/>
            </a:prstGeom>
            <a:noFill/>
            <a:ln>
              <a:noFill/>
            </a:ln>
            <a:extLst/>
          </p:spPr>
          <p:txBody>
            <a:bodyPr lIns="0" tIns="0" rIns="0" bIns="0" anchor="b">
              <a:spAutoFit/>
            </a:bodyPr>
            <a:lstStyle>
              <a:lvl1pPr>
                <a:defRPr kumimoji="1" sz="2400">
                  <a:solidFill>
                    <a:schemeClr val="tx1"/>
                  </a:solidFill>
                  <a:latin typeface="Arial" charset="0"/>
                  <a:ea typeface="Arial" charset="0"/>
                  <a:cs typeface="Arial" charset="0"/>
                </a:defRPr>
              </a:lvl1pPr>
              <a:lvl2pPr marL="742950" indent="-285750">
                <a:defRPr kumimoji="1" sz="2400">
                  <a:solidFill>
                    <a:schemeClr val="tx1"/>
                  </a:solidFill>
                  <a:latin typeface="Arial" charset="0"/>
                  <a:ea typeface="Arial" charset="0"/>
                </a:defRPr>
              </a:lvl2pPr>
              <a:lvl3pPr marL="1143000" indent="-228600">
                <a:defRPr kumimoji="1" sz="2400">
                  <a:solidFill>
                    <a:schemeClr val="tx1"/>
                  </a:solidFill>
                  <a:latin typeface="Arial" charset="0"/>
                  <a:ea typeface="Arial" charset="0"/>
                </a:defRPr>
              </a:lvl3pPr>
              <a:lvl4pPr marL="1600200" indent="-228600">
                <a:defRPr kumimoji="1" sz="2400">
                  <a:solidFill>
                    <a:schemeClr val="tx1"/>
                  </a:solidFill>
                  <a:latin typeface="Arial" charset="0"/>
                  <a:ea typeface="Arial" charset="0"/>
                </a:defRPr>
              </a:lvl4pPr>
              <a:lvl5pPr marL="2057400" indent="-228600">
                <a:defRPr kumimoji="1" sz="2400">
                  <a:solidFill>
                    <a:schemeClr val="tx1"/>
                  </a:solidFill>
                  <a:latin typeface="Arial" charset="0"/>
                  <a:ea typeface="Arial" charset="0"/>
                </a:defRPr>
              </a:lvl5pPr>
              <a:lvl6pPr marL="2514600" indent="-228600" fontAlgn="base">
                <a:spcBef>
                  <a:spcPct val="0"/>
                </a:spcBef>
                <a:spcAft>
                  <a:spcPct val="0"/>
                </a:spcAft>
                <a:defRPr kumimoji="1" sz="2400">
                  <a:solidFill>
                    <a:schemeClr val="tx1"/>
                  </a:solidFill>
                  <a:latin typeface="Arial" charset="0"/>
                  <a:ea typeface="Arial" charset="0"/>
                </a:defRPr>
              </a:lvl6pPr>
              <a:lvl7pPr marL="2971800" indent="-228600" fontAlgn="base">
                <a:spcBef>
                  <a:spcPct val="0"/>
                </a:spcBef>
                <a:spcAft>
                  <a:spcPct val="0"/>
                </a:spcAft>
                <a:defRPr kumimoji="1" sz="2400">
                  <a:solidFill>
                    <a:schemeClr val="tx1"/>
                  </a:solidFill>
                  <a:latin typeface="Arial" charset="0"/>
                  <a:ea typeface="Arial" charset="0"/>
                </a:defRPr>
              </a:lvl7pPr>
              <a:lvl8pPr marL="3429000" indent="-228600" fontAlgn="base">
                <a:spcBef>
                  <a:spcPct val="0"/>
                </a:spcBef>
                <a:spcAft>
                  <a:spcPct val="0"/>
                </a:spcAft>
                <a:defRPr kumimoji="1" sz="2400">
                  <a:solidFill>
                    <a:schemeClr val="tx1"/>
                  </a:solidFill>
                  <a:latin typeface="Arial" charset="0"/>
                  <a:ea typeface="Arial" charset="0"/>
                </a:defRPr>
              </a:lvl8pPr>
              <a:lvl9pPr marL="3886200" indent="-228600" fontAlgn="base">
                <a:spcBef>
                  <a:spcPct val="0"/>
                </a:spcBef>
                <a:spcAft>
                  <a:spcPct val="0"/>
                </a:spcAft>
                <a:defRPr kumimoji="1" sz="2400">
                  <a:solidFill>
                    <a:schemeClr val="tx1"/>
                  </a:solidFill>
                  <a:latin typeface="Arial" charset="0"/>
                  <a:ea typeface="Arial" charset="0"/>
                </a:defRPr>
              </a:lvl9pPr>
            </a:lstStyle>
            <a:p>
              <a:pPr defTabSz="914195">
                <a:defRPr/>
              </a:pPr>
              <a:r>
                <a:rPr kumimoji="0" lang="en-US" sz="1400" smtClean="0">
                  <a:solidFill>
                    <a:srgbClr val="000000"/>
                  </a:solidFill>
                </a:rPr>
                <a:t>Document</a:t>
              </a:r>
            </a:p>
          </p:txBody>
        </p:sp>
        <p:sp>
          <p:nvSpPr>
            <p:cNvPr id="7" name="McK Date" hidden="1"/>
            <p:cNvSpPr txBox="1">
              <a:spLocks noChangeArrowheads="1"/>
            </p:cNvSpPr>
            <p:nvPr userDrawn="1"/>
          </p:nvSpPr>
          <p:spPr bwMode="auto">
            <a:xfrm>
              <a:off x="1663" y="3216"/>
              <a:ext cx="3167" cy="133"/>
            </a:xfrm>
            <a:prstGeom prst="rect">
              <a:avLst/>
            </a:prstGeom>
            <a:noFill/>
            <a:ln>
              <a:noFill/>
            </a:ln>
            <a:extLst/>
          </p:spPr>
          <p:txBody>
            <a:bodyPr lIns="0" tIns="0" rIns="0" bIns="0">
              <a:spAutoFit/>
            </a:bodyPr>
            <a:lstStyle>
              <a:lvl1pPr>
                <a:defRPr kumimoji="1" sz="2400">
                  <a:solidFill>
                    <a:schemeClr val="tx1"/>
                  </a:solidFill>
                  <a:latin typeface="Arial" charset="0"/>
                  <a:ea typeface="Arial" charset="0"/>
                  <a:cs typeface="Arial" charset="0"/>
                </a:defRPr>
              </a:lvl1pPr>
              <a:lvl2pPr marL="742950" indent="-285750">
                <a:defRPr kumimoji="1" sz="2400">
                  <a:solidFill>
                    <a:schemeClr val="tx1"/>
                  </a:solidFill>
                  <a:latin typeface="Arial" charset="0"/>
                  <a:ea typeface="Arial" charset="0"/>
                </a:defRPr>
              </a:lvl2pPr>
              <a:lvl3pPr marL="1143000" indent="-228600">
                <a:defRPr kumimoji="1" sz="2400">
                  <a:solidFill>
                    <a:schemeClr val="tx1"/>
                  </a:solidFill>
                  <a:latin typeface="Arial" charset="0"/>
                  <a:ea typeface="Arial" charset="0"/>
                </a:defRPr>
              </a:lvl3pPr>
              <a:lvl4pPr marL="1600200" indent="-228600">
                <a:defRPr kumimoji="1" sz="2400">
                  <a:solidFill>
                    <a:schemeClr val="tx1"/>
                  </a:solidFill>
                  <a:latin typeface="Arial" charset="0"/>
                  <a:ea typeface="Arial" charset="0"/>
                </a:defRPr>
              </a:lvl4pPr>
              <a:lvl5pPr marL="2057400" indent="-228600">
                <a:defRPr kumimoji="1" sz="2400">
                  <a:solidFill>
                    <a:schemeClr val="tx1"/>
                  </a:solidFill>
                  <a:latin typeface="Arial" charset="0"/>
                  <a:ea typeface="Arial" charset="0"/>
                </a:defRPr>
              </a:lvl5pPr>
              <a:lvl6pPr marL="2514600" indent="-228600" fontAlgn="base">
                <a:spcBef>
                  <a:spcPct val="0"/>
                </a:spcBef>
                <a:spcAft>
                  <a:spcPct val="0"/>
                </a:spcAft>
                <a:defRPr kumimoji="1" sz="2400">
                  <a:solidFill>
                    <a:schemeClr val="tx1"/>
                  </a:solidFill>
                  <a:latin typeface="Arial" charset="0"/>
                  <a:ea typeface="Arial" charset="0"/>
                </a:defRPr>
              </a:lvl6pPr>
              <a:lvl7pPr marL="2971800" indent="-228600" fontAlgn="base">
                <a:spcBef>
                  <a:spcPct val="0"/>
                </a:spcBef>
                <a:spcAft>
                  <a:spcPct val="0"/>
                </a:spcAft>
                <a:defRPr kumimoji="1" sz="2400">
                  <a:solidFill>
                    <a:schemeClr val="tx1"/>
                  </a:solidFill>
                  <a:latin typeface="Arial" charset="0"/>
                  <a:ea typeface="Arial" charset="0"/>
                </a:defRPr>
              </a:lvl7pPr>
              <a:lvl8pPr marL="3429000" indent="-228600" fontAlgn="base">
                <a:spcBef>
                  <a:spcPct val="0"/>
                </a:spcBef>
                <a:spcAft>
                  <a:spcPct val="0"/>
                </a:spcAft>
                <a:defRPr kumimoji="1" sz="2400">
                  <a:solidFill>
                    <a:schemeClr val="tx1"/>
                  </a:solidFill>
                  <a:latin typeface="Arial" charset="0"/>
                  <a:ea typeface="Arial" charset="0"/>
                </a:defRPr>
              </a:lvl8pPr>
              <a:lvl9pPr marL="3886200" indent="-228600" fontAlgn="base">
                <a:spcBef>
                  <a:spcPct val="0"/>
                </a:spcBef>
                <a:spcAft>
                  <a:spcPct val="0"/>
                </a:spcAft>
                <a:defRPr kumimoji="1" sz="2400">
                  <a:solidFill>
                    <a:schemeClr val="tx1"/>
                  </a:solidFill>
                  <a:latin typeface="Arial" charset="0"/>
                  <a:ea typeface="Arial" charset="0"/>
                </a:defRPr>
              </a:lvl9pPr>
            </a:lstStyle>
            <a:p>
              <a:pPr defTabSz="914195">
                <a:defRPr/>
              </a:pPr>
              <a:r>
                <a:rPr kumimoji="0" lang="en-US" sz="1400" smtClean="0">
                  <a:solidFill>
                    <a:srgbClr val="000000"/>
                  </a:solidFill>
                </a:rPr>
                <a:t>Date</a:t>
              </a:r>
            </a:p>
          </p:txBody>
        </p:sp>
        <p:sp>
          <p:nvSpPr>
            <p:cNvPr id="8" name="McK Disclaimer" hidden="1"/>
            <p:cNvSpPr>
              <a:spLocks noChangeArrowheads="1"/>
            </p:cNvSpPr>
            <p:nvPr userDrawn="1">
              <p:custDataLst>
                <p:tags r:id="rId5"/>
              </p:custDataLst>
            </p:nvPr>
          </p:nvSpPr>
          <p:spPr bwMode="auto">
            <a:xfrm>
              <a:off x="1663" y="3761"/>
              <a:ext cx="2303" cy="428"/>
            </a:xfrm>
            <a:prstGeom prst="rect">
              <a:avLst/>
            </a:prstGeom>
            <a:noFill/>
            <a:ln>
              <a:noFill/>
            </a:ln>
            <a:extLst/>
          </p:spPr>
          <p:txBody>
            <a:bodyPr lIns="0" tIns="0" rIns="0" bIns="0" anchor="b">
              <a:spAutoFit/>
            </a:bodyPr>
            <a:lstStyle>
              <a:lvl1pPr defTabSz="804863">
                <a:defRPr kumimoji="1" sz="1600">
                  <a:solidFill>
                    <a:schemeClr val="tx1"/>
                  </a:solidFill>
                  <a:latin typeface="Arial" pitchFamily="34" charset="0"/>
                  <a:ea typeface="ＭＳ Ｐゴシック" pitchFamily="34" charset="-128"/>
                </a:defRPr>
              </a:lvl1pPr>
              <a:lvl2pPr marL="742950" indent="-285750" defTabSz="804863">
                <a:defRPr kumimoji="1" sz="1600">
                  <a:solidFill>
                    <a:schemeClr val="tx1"/>
                  </a:solidFill>
                  <a:latin typeface="Arial" pitchFamily="34" charset="0"/>
                  <a:ea typeface="ＭＳ Ｐゴシック" pitchFamily="34" charset="-128"/>
                </a:defRPr>
              </a:lvl2pPr>
              <a:lvl3pPr marL="1143000" indent="-228600" defTabSz="804863">
                <a:defRPr kumimoji="1" sz="1600">
                  <a:solidFill>
                    <a:schemeClr val="tx1"/>
                  </a:solidFill>
                  <a:latin typeface="Arial" pitchFamily="34" charset="0"/>
                  <a:ea typeface="ＭＳ Ｐゴシック" pitchFamily="34" charset="-128"/>
                </a:defRPr>
              </a:lvl3pPr>
              <a:lvl4pPr marL="1600200" indent="-228600" defTabSz="804863">
                <a:defRPr kumimoji="1" sz="1600">
                  <a:solidFill>
                    <a:schemeClr val="tx1"/>
                  </a:solidFill>
                  <a:latin typeface="Arial" pitchFamily="34" charset="0"/>
                  <a:ea typeface="ＭＳ Ｐゴシック" pitchFamily="34" charset="-128"/>
                </a:defRPr>
              </a:lvl4pPr>
              <a:lvl5pPr marL="2057400" indent="-228600" defTabSz="804863">
                <a:defRPr kumimoji="1" sz="1600">
                  <a:solidFill>
                    <a:schemeClr val="tx1"/>
                  </a:solidFill>
                  <a:latin typeface="Arial" pitchFamily="34" charset="0"/>
                  <a:ea typeface="ＭＳ Ｐゴシック" pitchFamily="34" charset="-128"/>
                </a:defRPr>
              </a:lvl5pPr>
              <a:lvl6pPr marL="2514600" indent="-228600" defTabSz="804863"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defTabSz="804863"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defTabSz="804863"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defTabSz="804863" fontAlgn="base">
                <a:spcBef>
                  <a:spcPct val="0"/>
                </a:spcBef>
                <a:spcAft>
                  <a:spcPct val="0"/>
                </a:spcAft>
                <a:defRPr kumimoji="1" sz="1600">
                  <a:solidFill>
                    <a:schemeClr val="tx1"/>
                  </a:solidFill>
                  <a:latin typeface="Arial" pitchFamily="34" charset="0"/>
                  <a:ea typeface="ＭＳ Ｐゴシック" pitchFamily="34" charset="-128"/>
                </a:defRPr>
              </a:lvl9pPr>
            </a:lstStyle>
            <a:p>
              <a:pPr eaLnBrk="0" hangingPunct="0">
                <a:defRPr/>
              </a:pPr>
              <a:r>
                <a:rPr kumimoji="0" lang="en-US" altLang="ru-RU" sz="900" smtClean="0">
                  <a:solidFill>
                    <a:srgbClr val="000000"/>
                  </a:solidFill>
                  <a:cs typeface="+mn-cs"/>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p>
          </p:txBody>
        </p:sp>
      </p:grpSp>
      <p:sp>
        <p:nvSpPr>
          <p:cNvPr id="9" name="Rectangle 1040"/>
          <p:cNvSpPr>
            <a:spLocks noChangeArrowheads="1"/>
          </p:cNvSpPr>
          <p:nvPr userDrawn="1">
            <p:custDataLst>
              <p:tags r:id="rId1"/>
            </p:custDataLst>
          </p:nvPr>
        </p:nvSpPr>
        <p:spPr bwMode="auto">
          <a:xfrm rot="10800000" flipH="1" flipV="1">
            <a:off x="0" y="433388"/>
            <a:ext cx="2262188" cy="6424612"/>
          </a:xfrm>
          <a:prstGeom prst="rect">
            <a:avLst/>
          </a:prstGeom>
          <a:solidFill>
            <a:srgbClr val="E1E2E3"/>
          </a:solidFill>
          <a:ln>
            <a:noFill/>
          </a:ln>
          <a:extLst/>
        </p:spPr>
        <p:txBody>
          <a:bodyPr wrap="none" lIns="91419" tIns="45710" rIns="91419" bIns="45710" anchor="ctr"/>
          <a:lstStyle>
            <a:lvl1pPr>
              <a:defRPr kumimoji="1" sz="1600">
                <a:solidFill>
                  <a:schemeClr val="tx1"/>
                </a:solidFill>
                <a:latin typeface="Arial" pitchFamily="34" charset="0"/>
                <a:ea typeface="ＭＳ Ｐゴシック" pitchFamily="34" charset="-128"/>
              </a:defRPr>
            </a:lvl1pPr>
            <a:lvl2pPr marL="742950" indent="-285750">
              <a:defRPr kumimoji="1" sz="1600">
                <a:solidFill>
                  <a:schemeClr val="tx1"/>
                </a:solidFill>
                <a:latin typeface="Arial" pitchFamily="34" charset="0"/>
                <a:ea typeface="ＭＳ Ｐゴシック" pitchFamily="34" charset="-128"/>
              </a:defRPr>
            </a:lvl2pPr>
            <a:lvl3pPr marL="1143000" indent="-228600">
              <a:defRPr kumimoji="1" sz="1600">
                <a:solidFill>
                  <a:schemeClr val="tx1"/>
                </a:solidFill>
                <a:latin typeface="Arial" pitchFamily="34" charset="0"/>
                <a:ea typeface="ＭＳ Ｐゴシック" pitchFamily="34" charset="-128"/>
              </a:defRPr>
            </a:lvl3pPr>
            <a:lvl4pPr marL="1600200" indent="-228600">
              <a:defRPr kumimoji="1" sz="1600">
                <a:solidFill>
                  <a:schemeClr val="tx1"/>
                </a:solidFill>
                <a:latin typeface="Arial" pitchFamily="34" charset="0"/>
                <a:ea typeface="ＭＳ Ｐゴシック" pitchFamily="34" charset="-128"/>
              </a:defRPr>
            </a:lvl4pPr>
            <a:lvl5pPr marL="2057400" indent="-228600">
              <a:defRPr kumimoji="1" sz="1600">
                <a:solidFill>
                  <a:schemeClr val="tx1"/>
                </a:solidFill>
                <a:latin typeface="Arial" pitchFamily="34" charset="0"/>
                <a:ea typeface="ＭＳ Ｐゴシック" pitchFamily="34" charset="-128"/>
              </a:defRPr>
            </a:lvl5pPr>
            <a:lvl6pPr marL="2514600" indent="-228600"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fontAlgn="base">
              <a:spcBef>
                <a:spcPct val="0"/>
              </a:spcBef>
              <a:spcAft>
                <a:spcPct val="0"/>
              </a:spcAft>
              <a:defRPr kumimoji="1" sz="1600">
                <a:solidFill>
                  <a:schemeClr val="tx1"/>
                </a:solidFill>
                <a:latin typeface="Arial" pitchFamily="34" charset="0"/>
                <a:ea typeface="ＭＳ Ｐゴシック" pitchFamily="34" charset="-128"/>
              </a:defRPr>
            </a:lvl9pPr>
          </a:lstStyle>
          <a:p>
            <a:pPr defTabSz="914195">
              <a:defRPr/>
            </a:pPr>
            <a:endParaRPr kumimoji="0" lang="ru-RU" altLang="ru-RU" sz="1200" i="1" smtClean="0">
              <a:solidFill>
                <a:srgbClr val="000000"/>
              </a:solidFill>
              <a:cs typeface="+mn-cs"/>
            </a:endParaRPr>
          </a:p>
        </p:txBody>
      </p:sp>
      <p:sp>
        <p:nvSpPr>
          <p:cNvPr id="10" name="Rectangle 1041"/>
          <p:cNvSpPr>
            <a:spLocks noChangeArrowheads="1"/>
          </p:cNvSpPr>
          <p:nvPr userDrawn="1">
            <p:custDataLst>
              <p:tags r:id="rId2"/>
            </p:custDataLst>
          </p:nvPr>
        </p:nvSpPr>
        <p:spPr bwMode="auto">
          <a:xfrm rot="10800000" flipH="1">
            <a:off x="2233613" y="0"/>
            <a:ext cx="174625" cy="6872288"/>
          </a:xfrm>
          <a:prstGeom prst="rect">
            <a:avLst/>
          </a:prstGeom>
          <a:gradFill rotWithShape="1">
            <a:gsLst>
              <a:gs pos="0">
                <a:srgbClr val="004E8E"/>
              </a:gs>
              <a:gs pos="100000">
                <a:srgbClr val="FFFFFF"/>
              </a:gs>
            </a:gsLst>
            <a:lin ang="0" scaled="1"/>
          </a:gradFill>
          <a:ln>
            <a:noFill/>
          </a:ln>
          <a:extLst/>
        </p:spPr>
        <p:txBody>
          <a:bodyPr wrap="none" lIns="91419" tIns="45710" rIns="91419" bIns="45710" anchor="ctr"/>
          <a:lstStyle>
            <a:lvl1pPr>
              <a:defRPr kumimoji="1" sz="1600">
                <a:solidFill>
                  <a:schemeClr val="tx1"/>
                </a:solidFill>
                <a:latin typeface="Arial" pitchFamily="34" charset="0"/>
                <a:ea typeface="ＭＳ Ｐゴシック" pitchFamily="34" charset="-128"/>
              </a:defRPr>
            </a:lvl1pPr>
            <a:lvl2pPr marL="742950" indent="-285750">
              <a:defRPr kumimoji="1" sz="1600">
                <a:solidFill>
                  <a:schemeClr val="tx1"/>
                </a:solidFill>
                <a:latin typeface="Arial" pitchFamily="34" charset="0"/>
                <a:ea typeface="ＭＳ Ｐゴシック" pitchFamily="34" charset="-128"/>
              </a:defRPr>
            </a:lvl2pPr>
            <a:lvl3pPr marL="1143000" indent="-228600">
              <a:defRPr kumimoji="1" sz="1600">
                <a:solidFill>
                  <a:schemeClr val="tx1"/>
                </a:solidFill>
                <a:latin typeface="Arial" pitchFamily="34" charset="0"/>
                <a:ea typeface="ＭＳ Ｐゴシック" pitchFamily="34" charset="-128"/>
              </a:defRPr>
            </a:lvl3pPr>
            <a:lvl4pPr marL="1600200" indent="-228600">
              <a:defRPr kumimoji="1" sz="1600">
                <a:solidFill>
                  <a:schemeClr val="tx1"/>
                </a:solidFill>
                <a:latin typeface="Arial" pitchFamily="34" charset="0"/>
                <a:ea typeface="ＭＳ Ｐゴシック" pitchFamily="34" charset="-128"/>
              </a:defRPr>
            </a:lvl4pPr>
            <a:lvl5pPr marL="2057400" indent="-228600">
              <a:defRPr kumimoji="1" sz="1600">
                <a:solidFill>
                  <a:schemeClr val="tx1"/>
                </a:solidFill>
                <a:latin typeface="Arial" pitchFamily="34" charset="0"/>
                <a:ea typeface="ＭＳ Ｐゴシック" pitchFamily="34" charset="-128"/>
              </a:defRPr>
            </a:lvl5pPr>
            <a:lvl6pPr marL="2514600" indent="-228600"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fontAlgn="base">
              <a:spcBef>
                <a:spcPct val="0"/>
              </a:spcBef>
              <a:spcAft>
                <a:spcPct val="0"/>
              </a:spcAft>
              <a:defRPr kumimoji="1" sz="1600">
                <a:solidFill>
                  <a:schemeClr val="tx1"/>
                </a:solidFill>
                <a:latin typeface="Arial" pitchFamily="34" charset="0"/>
                <a:ea typeface="ＭＳ Ｐゴシック" pitchFamily="34" charset="-128"/>
              </a:defRPr>
            </a:lvl9pPr>
          </a:lstStyle>
          <a:p>
            <a:pPr defTabSz="914195">
              <a:defRPr/>
            </a:pPr>
            <a:endParaRPr kumimoji="0" lang="ru-RU" altLang="ru-RU" sz="1200" i="1" smtClean="0">
              <a:solidFill>
                <a:srgbClr val="000000"/>
              </a:solidFill>
              <a:cs typeface="+mn-cs"/>
            </a:endParaRPr>
          </a:p>
        </p:txBody>
      </p:sp>
      <p:sp>
        <p:nvSpPr>
          <p:cNvPr id="11" name="Rectangle 1042"/>
          <p:cNvSpPr>
            <a:spLocks noChangeArrowheads="1"/>
          </p:cNvSpPr>
          <p:nvPr userDrawn="1">
            <p:custDataLst>
              <p:tags r:id="rId3"/>
            </p:custDataLst>
          </p:nvPr>
        </p:nvSpPr>
        <p:spPr bwMode="auto">
          <a:xfrm rot="5400000">
            <a:off x="4706938" y="-4721226"/>
            <a:ext cx="490538" cy="9929813"/>
          </a:xfrm>
          <a:prstGeom prst="rect">
            <a:avLst/>
          </a:prstGeom>
          <a:solidFill>
            <a:srgbClr val="004E8E"/>
          </a:solidFill>
          <a:ln>
            <a:noFill/>
          </a:ln>
          <a:extLst/>
        </p:spPr>
        <p:txBody>
          <a:bodyPr wrap="none" lIns="91419" tIns="45710" rIns="91419" bIns="45710" anchor="ctr"/>
          <a:lstStyle>
            <a:lvl1pPr>
              <a:defRPr kumimoji="1" sz="1600">
                <a:solidFill>
                  <a:schemeClr val="tx1"/>
                </a:solidFill>
                <a:latin typeface="Arial" pitchFamily="34" charset="0"/>
                <a:ea typeface="ＭＳ Ｐゴシック" pitchFamily="34" charset="-128"/>
              </a:defRPr>
            </a:lvl1pPr>
            <a:lvl2pPr marL="742950" indent="-285750">
              <a:defRPr kumimoji="1" sz="1600">
                <a:solidFill>
                  <a:schemeClr val="tx1"/>
                </a:solidFill>
                <a:latin typeface="Arial" pitchFamily="34" charset="0"/>
                <a:ea typeface="ＭＳ Ｐゴシック" pitchFamily="34" charset="-128"/>
              </a:defRPr>
            </a:lvl2pPr>
            <a:lvl3pPr marL="1143000" indent="-228600">
              <a:defRPr kumimoji="1" sz="1600">
                <a:solidFill>
                  <a:schemeClr val="tx1"/>
                </a:solidFill>
                <a:latin typeface="Arial" pitchFamily="34" charset="0"/>
                <a:ea typeface="ＭＳ Ｐゴシック" pitchFamily="34" charset="-128"/>
              </a:defRPr>
            </a:lvl3pPr>
            <a:lvl4pPr marL="1600200" indent="-228600">
              <a:defRPr kumimoji="1" sz="1600">
                <a:solidFill>
                  <a:schemeClr val="tx1"/>
                </a:solidFill>
                <a:latin typeface="Arial" pitchFamily="34" charset="0"/>
                <a:ea typeface="ＭＳ Ｐゴシック" pitchFamily="34" charset="-128"/>
              </a:defRPr>
            </a:lvl4pPr>
            <a:lvl5pPr marL="2057400" indent="-228600">
              <a:defRPr kumimoji="1" sz="1600">
                <a:solidFill>
                  <a:schemeClr val="tx1"/>
                </a:solidFill>
                <a:latin typeface="Arial" pitchFamily="34" charset="0"/>
                <a:ea typeface="ＭＳ Ｐゴシック" pitchFamily="34" charset="-128"/>
              </a:defRPr>
            </a:lvl5pPr>
            <a:lvl6pPr marL="2514600" indent="-228600"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fontAlgn="base">
              <a:spcBef>
                <a:spcPct val="0"/>
              </a:spcBef>
              <a:spcAft>
                <a:spcPct val="0"/>
              </a:spcAft>
              <a:defRPr kumimoji="1" sz="1600">
                <a:solidFill>
                  <a:schemeClr val="tx1"/>
                </a:solidFill>
                <a:latin typeface="Arial" pitchFamily="34" charset="0"/>
                <a:ea typeface="ＭＳ Ｐゴシック" pitchFamily="34" charset="-128"/>
              </a:defRPr>
            </a:lvl9pPr>
          </a:lstStyle>
          <a:p>
            <a:pPr defTabSz="914195">
              <a:defRPr/>
            </a:pPr>
            <a:endParaRPr kumimoji="0" lang="ru-RU" altLang="ru-RU" sz="1200" i="1" smtClean="0">
              <a:solidFill>
                <a:srgbClr val="000000"/>
              </a:solidFill>
              <a:cs typeface="+mn-cs"/>
            </a:endParaRPr>
          </a:p>
        </p:txBody>
      </p:sp>
      <p:sp>
        <p:nvSpPr>
          <p:cNvPr id="12" name="Rectangle 1043"/>
          <p:cNvSpPr>
            <a:spLocks noChangeArrowheads="1"/>
          </p:cNvSpPr>
          <p:nvPr userDrawn="1">
            <p:custDataLst>
              <p:tags r:id="rId4"/>
            </p:custDataLst>
          </p:nvPr>
        </p:nvSpPr>
        <p:spPr bwMode="auto">
          <a:xfrm rot="16200000" flipV="1">
            <a:off x="4879975" y="1835150"/>
            <a:ext cx="144463" cy="9929813"/>
          </a:xfrm>
          <a:prstGeom prst="rect">
            <a:avLst/>
          </a:prstGeom>
          <a:solidFill>
            <a:srgbClr val="004E8E"/>
          </a:solidFill>
          <a:ln>
            <a:noFill/>
          </a:ln>
          <a:extLst/>
        </p:spPr>
        <p:txBody>
          <a:bodyPr rot="10800000" vert="eaVert" wrap="none" lIns="91419" tIns="45710" rIns="91419" bIns="45710" anchor="ctr"/>
          <a:lstStyle>
            <a:lvl1pPr>
              <a:defRPr kumimoji="1" sz="1600">
                <a:solidFill>
                  <a:schemeClr val="tx1"/>
                </a:solidFill>
                <a:latin typeface="Arial" pitchFamily="34" charset="0"/>
                <a:ea typeface="ＭＳ Ｐゴシック" pitchFamily="34" charset="-128"/>
              </a:defRPr>
            </a:lvl1pPr>
            <a:lvl2pPr marL="742950" indent="-285750">
              <a:defRPr kumimoji="1" sz="1600">
                <a:solidFill>
                  <a:schemeClr val="tx1"/>
                </a:solidFill>
                <a:latin typeface="Arial" pitchFamily="34" charset="0"/>
                <a:ea typeface="ＭＳ Ｐゴシック" pitchFamily="34" charset="-128"/>
              </a:defRPr>
            </a:lvl2pPr>
            <a:lvl3pPr marL="1143000" indent="-228600">
              <a:defRPr kumimoji="1" sz="1600">
                <a:solidFill>
                  <a:schemeClr val="tx1"/>
                </a:solidFill>
                <a:latin typeface="Arial" pitchFamily="34" charset="0"/>
                <a:ea typeface="ＭＳ Ｐゴシック" pitchFamily="34" charset="-128"/>
              </a:defRPr>
            </a:lvl3pPr>
            <a:lvl4pPr marL="1600200" indent="-228600">
              <a:defRPr kumimoji="1" sz="1600">
                <a:solidFill>
                  <a:schemeClr val="tx1"/>
                </a:solidFill>
                <a:latin typeface="Arial" pitchFamily="34" charset="0"/>
                <a:ea typeface="ＭＳ Ｐゴシック" pitchFamily="34" charset="-128"/>
              </a:defRPr>
            </a:lvl4pPr>
            <a:lvl5pPr marL="2057400" indent="-228600">
              <a:defRPr kumimoji="1" sz="1600">
                <a:solidFill>
                  <a:schemeClr val="tx1"/>
                </a:solidFill>
                <a:latin typeface="Arial" pitchFamily="34" charset="0"/>
                <a:ea typeface="ＭＳ Ｐゴシック" pitchFamily="34" charset="-128"/>
              </a:defRPr>
            </a:lvl5pPr>
            <a:lvl6pPr marL="2514600" indent="-228600"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fontAlgn="base">
              <a:spcBef>
                <a:spcPct val="0"/>
              </a:spcBef>
              <a:spcAft>
                <a:spcPct val="0"/>
              </a:spcAft>
              <a:defRPr kumimoji="1" sz="1600">
                <a:solidFill>
                  <a:schemeClr val="tx1"/>
                </a:solidFill>
                <a:latin typeface="Arial" pitchFamily="34" charset="0"/>
                <a:ea typeface="ＭＳ Ｐゴシック" pitchFamily="34" charset="-128"/>
              </a:defRPr>
            </a:lvl9pPr>
          </a:lstStyle>
          <a:p>
            <a:pPr algn="ctr" defTabSz="914195">
              <a:defRPr/>
            </a:pPr>
            <a:r>
              <a:rPr kumimoji="0" lang="ru-RU" altLang="ru-RU" sz="1000" b="1" smtClean="0">
                <a:solidFill>
                  <a:srgbClr val="000000"/>
                </a:solidFill>
                <a:cs typeface="+mn-cs"/>
              </a:rPr>
              <a:t> </a:t>
            </a:r>
          </a:p>
        </p:txBody>
      </p:sp>
      <p:sp>
        <p:nvSpPr>
          <p:cNvPr id="1868828" name="Rectangle 1052"/>
          <p:cNvSpPr>
            <a:spLocks noGrp="1" noChangeArrowheads="1"/>
          </p:cNvSpPr>
          <p:nvPr>
            <p:ph type="ctrTitle"/>
          </p:nvPr>
        </p:nvSpPr>
        <p:spPr>
          <a:xfrm>
            <a:off x="3904995" y="3096971"/>
            <a:ext cx="5418302" cy="430887"/>
          </a:xfrm>
        </p:spPr>
        <p:txBody>
          <a:bodyPr anchor="ctr"/>
          <a:lstStyle>
            <a:lvl1pPr>
              <a:defRPr sz="2800" b="1"/>
            </a:lvl1pPr>
          </a:lstStyle>
          <a:p>
            <a:r>
              <a:rPr lang="en-US" dirty="0"/>
              <a:t>Click to edit Master title style</a:t>
            </a:r>
          </a:p>
        </p:txBody>
      </p:sp>
      <p:sp>
        <p:nvSpPr>
          <p:cNvPr id="1868829" name="Rectangle 1053"/>
          <p:cNvSpPr>
            <a:spLocks noGrp="1" noChangeArrowheads="1"/>
          </p:cNvSpPr>
          <p:nvPr>
            <p:ph type="subTitle" idx="1"/>
          </p:nvPr>
        </p:nvSpPr>
        <p:spPr>
          <a:xfrm>
            <a:off x="3904996" y="4261552"/>
            <a:ext cx="4346706" cy="276999"/>
          </a:xfrm>
        </p:spPr>
        <p:txBody>
          <a:bodyPr/>
          <a:lstStyle>
            <a:lvl1pPr>
              <a:defRPr sz="1800">
                <a:solidFill>
                  <a:srgbClr val="000000"/>
                </a:solidFill>
              </a:defRPr>
            </a:lvl1pPr>
          </a:lstStyle>
          <a:p>
            <a:r>
              <a:rPr lang="en-US" dirty="0"/>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pg num"/>
          <p:cNvSpPr>
            <a:spLocks noGrp="1" noChangeArrowheads="1"/>
          </p:cNvSpPr>
          <p:nvPr>
            <p:ph type="sldNum" sz="quarter" idx="10"/>
          </p:nvPr>
        </p:nvSpPr>
        <p:spPr/>
        <p:txBody>
          <a:bodyPr/>
          <a:lstStyle>
            <a:lvl1pPr fontAlgn="auto">
              <a:spcBef>
                <a:spcPts val="0"/>
              </a:spcBef>
              <a:spcAft>
                <a:spcPts val="0"/>
              </a:spcAft>
              <a:defRPr>
                <a:ea typeface="+mn-ea"/>
              </a:defRPr>
            </a:lvl1pPr>
          </a:lstStyle>
          <a:p>
            <a:pPr>
              <a:defRPr/>
            </a:pPr>
            <a:fld id="{35C6A0B1-8A38-4A9D-916C-09223C1737FE}" type="slidenum">
              <a:rPr lang="en-US" altLang="ru-RU"/>
              <a:pPr>
                <a:defRPr/>
              </a:pPr>
              <a:t>‹#›</a:t>
            </a:fld>
            <a:endParaRPr lang="en-US" alt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pg num"/>
          <p:cNvSpPr>
            <a:spLocks noGrp="1" noChangeArrowheads="1"/>
          </p:cNvSpPr>
          <p:nvPr>
            <p:ph type="sldNum" sz="quarter" idx="10"/>
          </p:nvPr>
        </p:nvSpPr>
        <p:spPr/>
        <p:txBody>
          <a:bodyPr/>
          <a:lstStyle>
            <a:lvl1pPr fontAlgn="auto">
              <a:spcBef>
                <a:spcPts val="0"/>
              </a:spcBef>
              <a:spcAft>
                <a:spcPts val="0"/>
              </a:spcAft>
              <a:defRPr>
                <a:ea typeface="+mn-ea"/>
              </a:defRPr>
            </a:lvl1pPr>
          </a:lstStyle>
          <a:p>
            <a:pPr>
              <a:defRPr/>
            </a:pPr>
            <a:fld id="{A75F70F0-0F10-43DB-B21C-44BBECAE22B0}" type="slidenum">
              <a:rPr lang="en-US" altLang="ru-RU"/>
              <a:pPr>
                <a:defRPr/>
              </a:pPr>
              <a:t>‹#›</a:t>
            </a:fld>
            <a:endParaRPr lang="en-US" altLang="ru-RU"/>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1028"/>
          <p:cNvSpPr>
            <a:spLocks noChangeArrowheads="1"/>
          </p:cNvSpPr>
          <p:nvPr>
            <p:custDataLst>
              <p:tags r:id="rId5"/>
            </p:custDataLst>
          </p:nvPr>
        </p:nvSpPr>
        <p:spPr bwMode="auto">
          <a:xfrm rot="16200000" flipV="1">
            <a:off x="4901406" y="1867694"/>
            <a:ext cx="103188" cy="9906000"/>
          </a:xfrm>
          <a:prstGeom prst="rect">
            <a:avLst/>
          </a:prstGeom>
          <a:gradFill rotWithShape="1">
            <a:gsLst>
              <a:gs pos="0">
                <a:srgbClr val="004E8E"/>
              </a:gs>
              <a:gs pos="100000">
                <a:srgbClr val="FFFFFF"/>
              </a:gs>
            </a:gsLst>
            <a:lin ang="0" scaled="1"/>
          </a:gradFill>
          <a:ln>
            <a:noFill/>
          </a:ln>
          <a:extLst/>
        </p:spPr>
        <p:txBody>
          <a:bodyPr rot="10800000" vert="eaVert" wrap="none" lIns="91419" tIns="45710" rIns="91419" bIns="45710" anchor="ctr"/>
          <a:lstStyle>
            <a:lvl1pPr>
              <a:defRPr kumimoji="1" sz="1600">
                <a:solidFill>
                  <a:schemeClr val="tx1"/>
                </a:solidFill>
                <a:latin typeface="Arial" pitchFamily="34" charset="0"/>
                <a:ea typeface="ＭＳ Ｐゴシック" pitchFamily="34" charset="-128"/>
              </a:defRPr>
            </a:lvl1pPr>
            <a:lvl2pPr marL="742950" indent="-285750">
              <a:defRPr kumimoji="1" sz="1600">
                <a:solidFill>
                  <a:schemeClr val="tx1"/>
                </a:solidFill>
                <a:latin typeface="Arial" pitchFamily="34" charset="0"/>
                <a:ea typeface="ＭＳ Ｐゴシック" pitchFamily="34" charset="-128"/>
              </a:defRPr>
            </a:lvl2pPr>
            <a:lvl3pPr marL="1143000" indent="-228600">
              <a:defRPr kumimoji="1" sz="1600">
                <a:solidFill>
                  <a:schemeClr val="tx1"/>
                </a:solidFill>
                <a:latin typeface="Arial" pitchFamily="34" charset="0"/>
                <a:ea typeface="ＭＳ Ｐゴシック" pitchFamily="34" charset="-128"/>
              </a:defRPr>
            </a:lvl3pPr>
            <a:lvl4pPr marL="1600200" indent="-228600">
              <a:defRPr kumimoji="1" sz="1600">
                <a:solidFill>
                  <a:schemeClr val="tx1"/>
                </a:solidFill>
                <a:latin typeface="Arial" pitchFamily="34" charset="0"/>
                <a:ea typeface="ＭＳ Ｐゴシック" pitchFamily="34" charset="-128"/>
              </a:defRPr>
            </a:lvl4pPr>
            <a:lvl5pPr marL="2057400" indent="-228600">
              <a:defRPr kumimoji="1" sz="1600">
                <a:solidFill>
                  <a:schemeClr val="tx1"/>
                </a:solidFill>
                <a:latin typeface="Arial" pitchFamily="34" charset="0"/>
                <a:ea typeface="ＭＳ Ｐゴシック" pitchFamily="34" charset="-128"/>
              </a:defRPr>
            </a:lvl5pPr>
            <a:lvl6pPr marL="2514600" indent="-228600"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fontAlgn="base">
              <a:spcBef>
                <a:spcPct val="0"/>
              </a:spcBef>
              <a:spcAft>
                <a:spcPct val="0"/>
              </a:spcAft>
              <a:defRPr kumimoji="1" sz="1600">
                <a:solidFill>
                  <a:schemeClr val="tx1"/>
                </a:solidFill>
                <a:latin typeface="Arial" pitchFamily="34" charset="0"/>
                <a:ea typeface="ＭＳ Ｐゴシック" pitchFamily="34" charset="-128"/>
              </a:defRPr>
            </a:lvl9pPr>
          </a:lstStyle>
          <a:p>
            <a:pPr algn="ctr" defTabSz="914195">
              <a:defRPr/>
            </a:pPr>
            <a:r>
              <a:rPr kumimoji="0" lang="ru-RU" altLang="ru-RU" sz="1000" b="1" smtClean="0">
                <a:solidFill>
                  <a:srgbClr val="000000"/>
                </a:solidFill>
                <a:cs typeface="+mn-cs"/>
              </a:rPr>
              <a:t> </a:t>
            </a:r>
          </a:p>
        </p:txBody>
      </p:sp>
      <p:sp>
        <p:nvSpPr>
          <p:cNvPr id="1027" name="Rectangle 4"/>
          <p:cNvSpPr>
            <a:spLocks noGrp="1" noChangeArrowheads="1"/>
          </p:cNvSpPr>
          <p:nvPr>
            <p:ph type="body" idx="1"/>
          </p:nvPr>
        </p:nvSpPr>
        <p:spPr bwMode="auto">
          <a:xfrm>
            <a:off x="134938" y="1298575"/>
            <a:ext cx="9526587" cy="12001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altLang="ru-RU" smtClean="0"/>
              <a:t>Click to edit Master text styles</a:t>
            </a:r>
          </a:p>
          <a:p>
            <a:pPr lvl="1"/>
            <a:r>
              <a:rPr lang="en-US" altLang="ru-RU" smtClean="0"/>
              <a:t>Second level</a:t>
            </a:r>
          </a:p>
          <a:p>
            <a:pPr lvl="2"/>
            <a:r>
              <a:rPr lang="en-US" altLang="ru-RU" smtClean="0"/>
              <a:t>Third level</a:t>
            </a:r>
          </a:p>
          <a:p>
            <a:pPr lvl="3"/>
            <a:r>
              <a:rPr lang="en-US" altLang="ru-RU" smtClean="0"/>
              <a:t>Fourth level</a:t>
            </a:r>
          </a:p>
          <a:p>
            <a:pPr lvl="4"/>
            <a:r>
              <a:rPr lang="en-US" altLang="ru-RU" smtClean="0"/>
              <a:t>Fifth level</a:t>
            </a:r>
          </a:p>
        </p:txBody>
      </p:sp>
      <p:grpSp>
        <p:nvGrpSpPr>
          <p:cNvPr id="1028" name="McK Slide Elements"/>
          <p:cNvGrpSpPr>
            <a:grpSpLocks/>
          </p:cNvGrpSpPr>
          <p:nvPr/>
        </p:nvGrpSpPr>
        <p:grpSpPr bwMode="auto">
          <a:xfrm>
            <a:off x="134938" y="542925"/>
            <a:ext cx="9526587" cy="6288088"/>
            <a:chOff x="77" y="335"/>
            <a:chExt cx="5429" cy="3882"/>
          </a:xfrm>
        </p:grpSpPr>
        <p:sp>
          <p:nvSpPr>
            <p:cNvPr id="2" name="McK Measure" hidden="1"/>
            <p:cNvSpPr txBox="1">
              <a:spLocks noChangeArrowheads="1"/>
            </p:cNvSpPr>
            <p:nvPr userDrawn="1"/>
          </p:nvSpPr>
          <p:spPr bwMode="auto">
            <a:xfrm>
              <a:off x="77" y="335"/>
              <a:ext cx="5429" cy="152"/>
            </a:xfrm>
            <a:prstGeom prst="rect">
              <a:avLst/>
            </a:prstGeom>
            <a:noFill/>
            <a:ln>
              <a:noFill/>
            </a:ln>
            <a:extLst/>
          </p:spPr>
          <p:txBody>
            <a:bodyPr lIns="0" tIns="0" rIns="0" bIns="0">
              <a:spAutoFit/>
            </a:bodyPr>
            <a:lstStyle>
              <a:lvl1pPr defTabSz="895350">
                <a:defRPr kumimoji="1" sz="2400">
                  <a:solidFill>
                    <a:schemeClr val="tx1"/>
                  </a:solidFill>
                  <a:latin typeface="Arial" charset="0"/>
                  <a:ea typeface="Arial" charset="0"/>
                  <a:cs typeface="Arial" charset="0"/>
                </a:defRPr>
              </a:lvl1pPr>
              <a:lvl2pPr marL="742950" indent="-285750" defTabSz="895350">
                <a:defRPr kumimoji="1" sz="2400">
                  <a:solidFill>
                    <a:schemeClr val="tx1"/>
                  </a:solidFill>
                  <a:latin typeface="Arial" charset="0"/>
                  <a:ea typeface="Arial" charset="0"/>
                </a:defRPr>
              </a:lvl2pPr>
              <a:lvl3pPr marL="1143000" indent="-228600" defTabSz="895350">
                <a:defRPr kumimoji="1" sz="2400">
                  <a:solidFill>
                    <a:schemeClr val="tx1"/>
                  </a:solidFill>
                  <a:latin typeface="Arial" charset="0"/>
                  <a:ea typeface="Arial" charset="0"/>
                </a:defRPr>
              </a:lvl3pPr>
              <a:lvl4pPr marL="1600200" indent="-228600" defTabSz="895350">
                <a:defRPr kumimoji="1" sz="2400">
                  <a:solidFill>
                    <a:schemeClr val="tx1"/>
                  </a:solidFill>
                  <a:latin typeface="Arial" charset="0"/>
                  <a:ea typeface="Arial" charset="0"/>
                </a:defRPr>
              </a:lvl4pPr>
              <a:lvl5pPr marL="2057400" indent="-228600" defTabSz="895350">
                <a:defRPr kumimoji="1" sz="2400">
                  <a:solidFill>
                    <a:schemeClr val="tx1"/>
                  </a:solidFill>
                  <a:latin typeface="Arial" charset="0"/>
                  <a:ea typeface="Arial" charset="0"/>
                </a:defRPr>
              </a:lvl5pPr>
              <a:lvl6pPr marL="2514600" indent="-228600" defTabSz="895350" fontAlgn="base">
                <a:spcBef>
                  <a:spcPct val="0"/>
                </a:spcBef>
                <a:spcAft>
                  <a:spcPct val="0"/>
                </a:spcAft>
                <a:defRPr kumimoji="1" sz="2400">
                  <a:solidFill>
                    <a:schemeClr val="tx1"/>
                  </a:solidFill>
                  <a:latin typeface="Arial" charset="0"/>
                  <a:ea typeface="Arial" charset="0"/>
                </a:defRPr>
              </a:lvl6pPr>
              <a:lvl7pPr marL="2971800" indent="-228600" defTabSz="895350" fontAlgn="base">
                <a:spcBef>
                  <a:spcPct val="0"/>
                </a:spcBef>
                <a:spcAft>
                  <a:spcPct val="0"/>
                </a:spcAft>
                <a:defRPr kumimoji="1" sz="2400">
                  <a:solidFill>
                    <a:schemeClr val="tx1"/>
                  </a:solidFill>
                  <a:latin typeface="Arial" charset="0"/>
                  <a:ea typeface="Arial" charset="0"/>
                </a:defRPr>
              </a:lvl7pPr>
              <a:lvl8pPr marL="3429000" indent="-228600" defTabSz="895350" fontAlgn="base">
                <a:spcBef>
                  <a:spcPct val="0"/>
                </a:spcBef>
                <a:spcAft>
                  <a:spcPct val="0"/>
                </a:spcAft>
                <a:defRPr kumimoji="1" sz="2400">
                  <a:solidFill>
                    <a:schemeClr val="tx1"/>
                  </a:solidFill>
                  <a:latin typeface="Arial" charset="0"/>
                  <a:ea typeface="Arial" charset="0"/>
                </a:defRPr>
              </a:lvl8pPr>
              <a:lvl9pPr marL="3886200" indent="-228600" defTabSz="895350" fontAlgn="base">
                <a:spcBef>
                  <a:spcPct val="0"/>
                </a:spcBef>
                <a:spcAft>
                  <a:spcPct val="0"/>
                </a:spcAft>
                <a:defRPr kumimoji="1" sz="2400">
                  <a:solidFill>
                    <a:schemeClr val="tx1"/>
                  </a:solidFill>
                  <a:latin typeface="Arial" charset="0"/>
                  <a:ea typeface="Arial" charset="0"/>
                </a:defRPr>
              </a:lvl9pPr>
            </a:lstStyle>
            <a:p>
              <a:pPr>
                <a:defRPr/>
              </a:pPr>
              <a:r>
                <a:rPr kumimoji="0" lang="en-US" sz="1600" smtClean="0">
                  <a:solidFill>
                    <a:srgbClr val="000000"/>
                  </a:solidFill>
                </a:rPr>
                <a:t>Unit of measure</a:t>
              </a:r>
            </a:p>
          </p:txBody>
        </p:sp>
        <p:sp>
          <p:nvSpPr>
            <p:cNvPr id="1035" name="McK Footnote" hidden="1"/>
            <p:cNvSpPr txBox="1">
              <a:spLocks noChangeArrowheads="1"/>
            </p:cNvSpPr>
            <p:nvPr userDrawn="1"/>
          </p:nvSpPr>
          <p:spPr bwMode="auto">
            <a:xfrm>
              <a:off x="79" y="3966"/>
              <a:ext cx="5145" cy="251"/>
            </a:xfrm>
            <a:prstGeom prst="rect">
              <a:avLst/>
            </a:prstGeom>
            <a:noFill/>
            <a:ln>
              <a:noFill/>
            </a:ln>
            <a:extLst/>
          </p:spPr>
          <p:txBody>
            <a:bodyPr lIns="0" tIns="0" rIns="0" bIns="0" anchor="b">
              <a:spAutoFit/>
            </a:bodyPr>
            <a:lstStyle>
              <a:lvl1pPr marL="574675" indent="-574675" defTabSz="895350">
                <a:tabLst>
                  <a:tab pos="533400" algn="r"/>
                </a:tabLst>
                <a:defRPr kumimoji="1" sz="2400">
                  <a:solidFill>
                    <a:schemeClr val="tx1"/>
                  </a:solidFill>
                  <a:latin typeface="Arial" charset="0"/>
                  <a:ea typeface="Arial" charset="0"/>
                  <a:cs typeface="Arial" charset="0"/>
                </a:defRPr>
              </a:lvl1pPr>
              <a:lvl2pPr marL="742950" indent="-285750" defTabSz="895350">
                <a:tabLst>
                  <a:tab pos="533400" algn="r"/>
                </a:tabLst>
                <a:defRPr kumimoji="1" sz="2400">
                  <a:solidFill>
                    <a:schemeClr val="tx1"/>
                  </a:solidFill>
                  <a:latin typeface="Arial" charset="0"/>
                  <a:ea typeface="Arial" charset="0"/>
                </a:defRPr>
              </a:lvl2pPr>
              <a:lvl3pPr marL="1143000" indent="-228600" defTabSz="895350">
                <a:tabLst>
                  <a:tab pos="533400" algn="r"/>
                </a:tabLst>
                <a:defRPr kumimoji="1" sz="2400">
                  <a:solidFill>
                    <a:schemeClr val="tx1"/>
                  </a:solidFill>
                  <a:latin typeface="Arial" charset="0"/>
                  <a:ea typeface="Arial" charset="0"/>
                </a:defRPr>
              </a:lvl3pPr>
              <a:lvl4pPr marL="1600200" indent="-228600" defTabSz="895350">
                <a:tabLst>
                  <a:tab pos="533400" algn="r"/>
                </a:tabLst>
                <a:defRPr kumimoji="1" sz="2400">
                  <a:solidFill>
                    <a:schemeClr val="tx1"/>
                  </a:solidFill>
                  <a:latin typeface="Arial" charset="0"/>
                  <a:ea typeface="Arial" charset="0"/>
                </a:defRPr>
              </a:lvl4pPr>
              <a:lvl5pPr marL="2057400" indent="-228600" defTabSz="895350">
                <a:tabLst>
                  <a:tab pos="533400" algn="r"/>
                </a:tabLst>
                <a:defRPr kumimoji="1" sz="2400">
                  <a:solidFill>
                    <a:schemeClr val="tx1"/>
                  </a:solidFill>
                  <a:latin typeface="Arial" charset="0"/>
                  <a:ea typeface="Arial" charset="0"/>
                </a:defRPr>
              </a:lvl5pPr>
              <a:lvl6pPr marL="2514600" indent="-228600" defTabSz="895350" fontAlgn="base">
                <a:spcBef>
                  <a:spcPct val="0"/>
                </a:spcBef>
                <a:spcAft>
                  <a:spcPct val="0"/>
                </a:spcAft>
                <a:tabLst>
                  <a:tab pos="533400" algn="r"/>
                </a:tabLst>
                <a:defRPr kumimoji="1" sz="2400">
                  <a:solidFill>
                    <a:schemeClr val="tx1"/>
                  </a:solidFill>
                  <a:latin typeface="Arial" charset="0"/>
                  <a:ea typeface="Arial" charset="0"/>
                </a:defRPr>
              </a:lvl6pPr>
              <a:lvl7pPr marL="2971800" indent="-228600" defTabSz="895350" fontAlgn="base">
                <a:spcBef>
                  <a:spcPct val="0"/>
                </a:spcBef>
                <a:spcAft>
                  <a:spcPct val="0"/>
                </a:spcAft>
                <a:tabLst>
                  <a:tab pos="533400" algn="r"/>
                </a:tabLst>
                <a:defRPr kumimoji="1" sz="2400">
                  <a:solidFill>
                    <a:schemeClr val="tx1"/>
                  </a:solidFill>
                  <a:latin typeface="Arial" charset="0"/>
                  <a:ea typeface="Arial" charset="0"/>
                </a:defRPr>
              </a:lvl7pPr>
              <a:lvl8pPr marL="3429000" indent="-228600" defTabSz="895350" fontAlgn="base">
                <a:spcBef>
                  <a:spcPct val="0"/>
                </a:spcBef>
                <a:spcAft>
                  <a:spcPct val="0"/>
                </a:spcAft>
                <a:tabLst>
                  <a:tab pos="533400" algn="r"/>
                </a:tabLst>
                <a:defRPr kumimoji="1" sz="2400">
                  <a:solidFill>
                    <a:schemeClr val="tx1"/>
                  </a:solidFill>
                  <a:latin typeface="Arial" charset="0"/>
                  <a:ea typeface="Arial" charset="0"/>
                </a:defRPr>
              </a:lvl8pPr>
              <a:lvl9pPr marL="3886200" indent="-228600" defTabSz="895350" fontAlgn="base">
                <a:spcBef>
                  <a:spcPct val="0"/>
                </a:spcBef>
                <a:spcAft>
                  <a:spcPct val="0"/>
                </a:spcAft>
                <a:tabLst>
                  <a:tab pos="533400" algn="r"/>
                </a:tabLst>
                <a:defRPr kumimoji="1" sz="2400">
                  <a:solidFill>
                    <a:schemeClr val="tx1"/>
                  </a:solidFill>
                  <a:latin typeface="Arial" charset="0"/>
                  <a:ea typeface="Arial" charset="0"/>
                </a:defRPr>
              </a:lvl9pPr>
            </a:lstStyle>
            <a:p>
              <a:pPr>
                <a:defRPr/>
              </a:pPr>
              <a:r>
                <a:rPr kumimoji="0" lang="en-US" sz="1200" smtClean="0">
                  <a:solidFill>
                    <a:srgbClr val="000000"/>
                  </a:solidFill>
                </a:rPr>
                <a:t>	*	Footnote</a:t>
              </a:r>
            </a:p>
            <a:p>
              <a:pPr>
                <a:spcBef>
                  <a:spcPct val="20000"/>
                </a:spcBef>
                <a:defRPr/>
              </a:pPr>
              <a:r>
                <a:rPr kumimoji="0" lang="en-US" sz="1200" smtClean="0">
                  <a:solidFill>
                    <a:srgbClr val="000000"/>
                  </a:solidFill>
                </a:rPr>
                <a:t>Source:		Source</a:t>
              </a:r>
            </a:p>
          </p:txBody>
        </p:sp>
      </p:grpSp>
      <p:sp>
        <p:nvSpPr>
          <p:cNvPr id="1029" name="Working Draft" hidden="1"/>
          <p:cNvSpPr txBox="1">
            <a:spLocks noChangeArrowheads="1"/>
          </p:cNvSpPr>
          <p:nvPr/>
        </p:nvSpPr>
        <p:spPr bwMode="auto">
          <a:xfrm rot="5400000">
            <a:off x="8941594" y="2791619"/>
            <a:ext cx="1773237" cy="92075"/>
          </a:xfrm>
          <a:prstGeom prst="rect">
            <a:avLst/>
          </a:prstGeom>
          <a:noFill/>
          <a:ln>
            <a:noFill/>
          </a:ln>
          <a:extLst/>
        </p:spPr>
        <p:txBody>
          <a:bodyPr wrap="none" lIns="0" tIns="0" rIns="0" bIns="0">
            <a:spAutoFit/>
          </a:bodyPr>
          <a:lstStyle>
            <a:lvl1pPr>
              <a:defRPr kumimoji="1" sz="2400">
                <a:solidFill>
                  <a:schemeClr val="tx1"/>
                </a:solidFill>
                <a:latin typeface="Arial" charset="0"/>
                <a:ea typeface="Arial" charset="0"/>
                <a:cs typeface="Arial" charset="0"/>
              </a:defRPr>
            </a:lvl1pPr>
            <a:lvl2pPr marL="742950" indent="-285750">
              <a:defRPr kumimoji="1" sz="2400">
                <a:solidFill>
                  <a:schemeClr val="tx1"/>
                </a:solidFill>
                <a:latin typeface="Arial" charset="0"/>
                <a:ea typeface="Arial" charset="0"/>
              </a:defRPr>
            </a:lvl2pPr>
            <a:lvl3pPr marL="1143000" indent="-228600">
              <a:defRPr kumimoji="1" sz="2400">
                <a:solidFill>
                  <a:schemeClr val="tx1"/>
                </a:solidFill>
                <a:latin typeface="Arial" charset="0"/>
                <a:ea typeface="Arial" charset="0"/>
              </a:defRPr>
            </a:lvl3pPr>
            <a:lvl4pPr marL="1600200" indent="-228600">
              <a:defRPr kumimoji="1" sz="2400">
                <a:solidFill>
                  <a:schemeClr val="tx1"/>
                </a:solidFill>
                <a:latin typeface="Arial" charset="0"/>
                <a:ea typeface="Arial" charset="0"/>
              </a:defRPr>
            </a:lvl4pPr>
            <a:lvl5pPr marL="2057400" indent="-228600">
              <a:defRPr kumimoji="1" sz="2400">
                <a:solidFill>
                  <a:schemeClr val="tx1"/>
                </a:solidFill>
                <a:latin typeface="Arial" charset="0"/>
                <a:ea typeface="Arial" charset="0"/>
              </a:defRPr>
            </a:lvl5pPr>
            <a:lvl6pPr marL="2514600" indent="-228600" fontAlgn="base">
              <a:spcBef>
                <a:spcPct val="0"/>
              </a:spcBef>
              <a:spcAft>
                <a:spcPct val="0"/>
              </a:spcAft>
              <a:defRPr kumimoji="1" sz="2400">
                <a:solidFill>
                  <a:schemeClr val="tx1"/>
                </a:solidFill>
                <a:latin typeface="Arial" charset="0"/>
                <a:ea typeface="Arial" charset="0"/>
              </a:defRPr>
            </a:lvl6pPr>
            <a:lvl7pPr marL="2971800" indent="-228600" fontAlgn="base">
              <a:spcBef>
                <a:spcPct val="0"/>
              </a:spcBef>
              <a:spcAft>
                <a:spcPct val="0"/>
              </a:spcAft>
              <a:defRPr kumimoji="1" sz="2400">
                <a:solidFill>
                  <a:schemeClr val="tx1"/>
                </a:solidFill>
                <a:latin typeface="Arial" charset="0"/>
                <a:ea typeface="Arial" charset="0"/>
              </a:defRPr>
            </a:lvl7pPr>
            <a:lvl8pPr marL="3429000" indent="-228600" fontAlgn="base">
              <a:spcBef>
                <a:spcPct val="0"/>
              </a:spcBef>
              <a:spcAft>
                <a:spcPct val="0"/>
              </a:spcAft>
              <a:defRPr kumimoji="1" sz="2400">
                <a:solidFill>
                  <a:schemeClr val="tx1"/>
                </a:solidFill>
                <a:latin typeface="Arial" charset="0"/>
                <a:ea typeface="Arial" charset="0"/>
              </a:defRPr>
            </a:lvl8pPr>
            <a:lvl9pPr marL="3886200" indent="-228600" fontAlgn="base">
              <a:spcBef>
                <a:spcPct val="0"/>
              </a:spcBef>
              <a:spcAft>
                <a:spcPct val="0"/>
              </a:spcAft>
              <a:defRPr kumimoji="1" sz="2400">
                <a:solidFill>
                  <a:schemeClr val="tx1"/>
                </a:solidFill>
                <a:latin typeface="Arial" charset="0"/>
                <a:ea typeface="Arial" charset="0"/>
              </a:defRPr>
            </a:lvl9pPr>
          </a:lstStyle>
          <a:p>
            <a:pPr defTabSz="914195">
              <a:defRPr/>
            </a:pPr>
            <a:r>
              <a:rPr kumimoji="0" lang="en-US" sz="600" smtClean="0">
                <a:solidFill>
                  <a:srgbClr val="000000"/>
                </a:solidFill>
              </a:rPr>
              <a:t>Working Draft - Last Modified 5/18/2006 3:33:57 PM</a:t>
            </a:r>
          </a:p>
        </p:txBody>
      </p:sp>
      <p:sp>
        <p:nvSpPr>
          <p:cNvPr id="1030" name="Printed" hidden="1"/>
          <p:cNvSpPr txBox="1">
            <a:spLocks noChangeArrowheads="1"/>
          </p:cNvSpPr>
          <p:nvPr/>
        </p:nvSpPr>
        <p:spPr bwMode="auto">
          <a:xfrm rot="5400000">
            <a:off x="9315450" y="4330700"/>
            <a:ext cx="1025525" cy="92075"/>
          </a:xfrm>
          <a:prstGeom prst="rect">
            <a:avLst/>
          </a:prstGeom>
          <a:noFill/>
          <a:ln>
            <a:noFill/>
          </a:ln>
          <a:extLst/>
        </p:spPr>
        <p:txBody>
          <a:bodyPr wrap="none" lIns="0" tIns="0" rIns="0" bIns="0">
            <a:spAutoFit/>
          </a:bodyPr>
          <a:lstStyle>
            <a:lvl1pPr>
              <a:defRPr kumimoji="1" sz="2400">
                <a:solidFill>
                  <a:schemeClr val="tx1"/>
                </a:solidFill>
                <a:latin typeface="Arial" charset="0"/>
                <a:ea typeface="Arial" charset="0"/>
                <a:cs typeface="Arial" charset="0"/>
              </a:defRPr>
            </a:lvl1pPr>
            <a:lvl2pPr marL="742950" indent="-285750">
              <a:defRPr kumimoji="1" sz="2400">
                <a:solidFill>
                  <a:schemeClr val="tx1"/>
                </a:solidFill>
                <a:latin typeface="Arial" charset="0"/>
                <a:ea typeface="Arial" charset="0"/>
              </a:defRPr>
            </a:lvl2pPr>
            <a:lvl3pPr marL="1143000" indent="-228600">
              <a:defRPr kumimoji="1" sz="2400">
                <a:solidFill>
                  <a:schemeClr val="tx1"/>
                </a:solidFill>
                <a:latin typeface="Arial" charset="0"/>
                <a:ea typeface="Arial" charset="0"/>
              </a:defRPr>
            </a:lvl3pPr>
            <a:lvl4pPr marL="1600200" indent="-228600">
              <a:defRPr kumimoji="1" sz="2400">
                <a:solidFill>
                  <a:schemeClr val="tx1"/>
                </a:solidFill>
                <a:latin typeface="Arial" charset="0"/>
                <a:ea typeface="Arial" charset="0"/>
              </a:defRPr>
            </a:lvl4pPr>
            <a:lvl5pPr marL="2057400" indent="-228600">
              <a:defRPr kumimoji="1" sz="2400">
                <a:solidFill>
                  <a:schemeClr val="tx1"/>
                </a:solidFill>
                <a:latin typeface="Arial" charset="0"/>
                <a:ea typeface="Arial" charset="0"/>
              </a:defRPr>
            </a:lvl5pPr>
            <a:lvl6pPr marL="2514600" indent="-228600" fontAlgn="base">
              <a:spcBef>
                <a:spcPct val="0"/>
              </a:spcBef>
              <a:spcAft>
                <a:spcPct val="0"/>
              </a:spcAft>
              <a:defRPr kumimoji="1" sz="2400">
                <a:solidFill>
                  <a:schemeClr val="tx1"/>
                </a:solidFill>
                <a:latin typeface="Arial" charset="0"/>
                <a:ea typeface="Arial" charset="0"/>
              </a:defRPr>
            </a:lvl6pPr>
            <a:lvl7pPr marL="2971800" indent="-228600" fontAlgn="base">
              <a:spcBef>
                <a:spcPct val="0"/>
              </a:spcBef>
              <a:spcAft>
                <a:spcPct val="0"/>
              </a:spcAft>
              <a:defRPr kumimoji="1" sz="2400">
                <a:solidFill>
                  <a:schemeClr val="tx1"/>
                </a:solidFill>
                <a:latin typeface="Arial" charset="0"/>
                <a:ea typeface="Arial" charset="0"/>
              </a:defRPr>
            </a:lvl7pPr>
            <a:lvl8pPr marL="3429000" indent="-228600" fontAlgn="base">
              <a:spcBef>
                <a:spcPct val="0"/>
              </a:spcBef>
              <a:spcAft>
                <a:spcPct val="0"/>
              </a:spcAft>
              <a:defRPr kumimoji="1" sz="2400">
                <a:solidFill>
                  <a:schemeClr val="tx1"/>
                </a:solidFill>
                <a:latin typeface="Arial" charset="0"/>
                <a:ea typeface="Arial" charset="0"/>
              </a:defRPr>
            </a:lvl8pPr>
            <a:lvl9pPr marL="3886200" indent="-228600" fontAlgn="base">
              <a:spcBef>
                <a:spcPct val="0"/>
              </a:spcBef>
              <a:spcAft>
                <a:spcPct val="0"/>
              </a:spcAft>
              <a:defRPr kumimoji="1" sz="2400">
                <a:solidFill>
                  <a:schemeClr val="tx1"/>
                </a:solidFill>
                <a:latin typeface="Arial" charset="0"/>
                <a:ea typeface="Arial" charset="0"/>
              </a:defRPr>
            </a:lvl9pPr>
          </a:lstStyle>
          <a:p>
            <a:pPr defTabSz="914195">
              <a:defRPr/>
            </a:pPr>
            <a:r>
              <a:rPr kumimoji="0" lang="en-US" sz="600" smtClean="0">
                <a:solidFill>
                  <a:srgbClr val="000000"/>
                </a:solidFill>
              </a:rPr>
              <a:t>Printed 5/18/2006 3:13:26 PM</a:t>
            </a:r>
          </a:p>
        </p:txBody>
      </p:sp>
      <p:sp>
        <p:nvSpPr>
          <p:cNvPr id="50183" name="Rectangle 1027"/>
          <p:cNvSpPr>
            <a:spLocks noChangeArrowheads="1"/>
          </p:cNvSpPr>
          <p:nvPr>
            <p:custDataLst>
              <p:tags r:id="rId6"/>
            </p:custDataLst>
          </p:nvPr>
        </p:nvSpPr>
        <p:spPr bwMode="auto">
          <a:xfrm rot="5400000">
            <a:off x="4852988" y="-4852988"/>
            <a:ext cx="204788" cy="9910763"/>
          </a:xfrm>
          <a:prstGeom prst="rect">
            <a:avLst/>
          </a:prstGeom>
          <a:gradFill rotWithShape="1">
            <a:gsLst>
              <a:gs pos="0">
                <a:srgbClr val="004E8E"/>
              </a:gs>
              <a:gs pos="100000">
                <a:srgbClr val="FFFFFF"/>
              </a:gs>
            </a:gsLst>
            <a:lin ang="0" scaled="1"/>
          </a:gradFill>
          <a:ln>
            <a:noFill/>
          </a:ln>
          <a:extLst/>
        </p:spPr>
        <p:txBody>
          <a:bodyPr wrap="none" lIns="91419" tIns="45710" rIns="91419" bIns="45710" anchor="ctr"/>
          <a:lstStyle>
            <a:lvl1pPr>
              <a:defRPr kumimoji="1" sz="1600">
                <a:solidFill>
                  <a:schemeClr val="tx1"/>
                </a:solidFill>
                <a:latin typeface="Arial" pitchFamily="34" charset="0"/>
                <a:ea typeface="ＭＳ Ｐゴシック" pitchFamily="34" charset="-128"/>
              </a:defRPr>
            </a:lvl1pPr>
            <a:lvl2pPr marL="742950" indent="-285750">
              <a:defRPr kumimoji="1" sz="1600">
                <a:solidFill>
                  <a:schemeClr val="tx1"/>
                </a:solidFill>
                <a:latin typeface="Arial" pitchFamily="34" charset="0"/>
                <a:ea typeface="ＭＳ Ｐゴシック" pitchFamily="34" charset="-128"/>
              </a:defRPr>
            </a:lvl2pPr>
            <a:lvl3pPr marL="1143000" indent="-228600">
              <a:defRPr kumimoji="1" sz="1600">
                <a:solidFill>
                  <a:schemeClr val="tx1"/>
                </a:solidFill>
                <a:latin typeface="Arial" pitchFamily="34" charset="0"/>
                <a:ea typeface="ＭＳ Ｐゴシック" pitchFamily="34" charset="-128"/>
              </a:defRPr>
            </a:lvl3pPr>
            <a:lvl4pPr marL="1600200" indent="-228600">
              <a:defRPr kumimoji="1" sz="1600">
                <a:solidFill>
                  <a:schemeClr val="tx1"/>
                </a:solidFill>
                <a:latin typeface="Arial" pitchFamily="34" charset="0"/>
                <a:ea typeface="ＭＳ Ｐゴシック" pitchFamily="34" charset="-128"/>
              </a:defRPr>
            </a:lvl4pPr>
            <a:lvl5pPr marL="2057400" indent="-228600">
              <a:defRPr kumimoji="1" sz="1600">
                <a:solidFill>
                  <a:schemeClr val="tx1"/>
                </a:solidFill>
                <a:latin typeface="Arial" pitchFamily="34" charset="0"/>
                <a:ea typeface="ＭＳ Ｐゴシック" pitchFamily="34" charset="-128"/>
              </a:defRPr>
            </a:lvl5pPr>
            <a:lvl6pPr marL="2514600" indent="-228600"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fontAlgn="base">
              <a:spcBef>
                <a:spcPct val="0"/>
              </a:spcBef>
              <a:spcAft>
                <a:spcPct val="0"/>
              </a:spcAft>
              <a:defRPr kumimoji="1" sz="1600">
                <a:solidFill>
                  <a:schemeClr val="tx1"/>
                </a:solidFill>
                <a:latin typeface="Arial" pitchFamily="34" charset="0"/>
                <a:ea typeface="ＭＳ Ｐゴシック" pitchFamily="34" charset="-128"/>
              </a:defRPr>
            </a:lvl9pPr>
          </a:lstStyle>
          <a:p>
            <a:pPr defTabSz="914195">
              <a:defRPr/>
            </a:pPr>
            <a:endParaRPr kumimoji="0" lang="ru-RU" altLang="ru-RU" sz="1200" i="1" smtClean="0">
              <a:solidFill>
                <a:srgbClr val="000000"/>
              </a:solidFill>
              <a:cs typeface="+mn-cs"/>
            </a:endParaRPr>
          </a:p>
        </p:txBody>
      </p:sp>
      <p:sp>
        <p:nvSpPr>
          <p:cNvPr id="1032" name="Rectangle 3"/>
          <p:cNvSpPr>
            <a:spLocks noGrp="1" noChangeArrowheads="1"/>
          </p:cNvSpPr>
          <p:nvPr>
            <p:ph type="title"/>
          </p:nvPr>
        </p:nvSpPr>
        <p:spPr bwMode="auto">
          <a:xfrm>
            <a:off x="131763" y="263525"/>
            <a:ext cx="9240837" cy="2921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altLang="ru-RU" smtClean="0"/>
              <a:t>Click to edit Master title style</a:t>
            </a:r>
          </a:p>
        </p:txBody>
      </p:sp>
      <p:sp>
        <p:nvSpPr>
          <p:cNvPr id="643074" name="pg num"/>
          <p:cNvSpPr>
            <a:spLocks noGrp="1" noChangeArrowheads="1"/>
          </p:cNvSpPr>
          <p:nvPr>
            <p:ph type="sldNum" sz="quarter" idx="4"/>
          </p:nvPr>
        </p:nvSpPr>
        <p:spPr bwMode="auto">
          <a:xfrm>
            <a:off x="7594600" y="6643688"/>
            <a:ext cx="2063750" cy="182562"/>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defTabSz="914195" eaLnBrk="1" hangingPunct="1">
              <a:defRPr sz="1200">
                <a:solidFill>
                  <a:srgbClr val="000000"/>
                </a:solidFill>
                <a:latin typeface="+mn-lt"/>
                <a:ea typeface="ＭＳ Ｐゴシック" panose="020B0600070205080204" pitchFamily="34" charset="-128"/>
                <a:cs typeface="+mn-cs"/>
              </a:defRPr>
            </a:lvl1pPr>
          </a:lstStyle>
          <a:p>
            <a:pPr>
              <a:defRPr/>
            </a:pPr>
            <a:fld id="{D2B40F79-34F6-46D5-B575-A8BDB4605F7D}" type="slidenum">
              <a:rPr lang="en-US" altLang="ru-RU"/>
              <a:pPr>
                <a:defRPr/>
              </a:pPr>
              <a:t>‹#›</a:t>
            </a:fld>
            <a:endParaRPr lang="en-US" altLang="ru-RU"/>
          </a:p>
        </p:txBody>
      </p:sp>
      <p:pic>
        <p:nvPicPr>
          <p:cNvPr id="1034" name="Picture 11" descr="ЩИТ МО.png"/>
          <p:cNvPicPr>
            <a:picLocks noChangeAspect="1"/>
          </p:cNvPicPr>
          <p:nvPr/>
        </p:nvPicPr>
        <p:blipFill>
          <a:blip r:embed="rId7" cstate="print"/>
          <a:srcRect/>
          <a:stretch>
            <a:fillRect/>
          </a:stretch>
        </p:blipFill>
        <p:spPr bwMode="auto">
          <a:xfrm>
            <a:off x="9361488" y="155575"/>
            <a:ext cx="482600" cy="5683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Lst>
  <p:hf hdr="0" dt="0"/>
  <p:txStyles>
    <p:titleStyle>
      <a:lvl1pPr algn="l" defTabSz="912813" rtl="0" eaLnBrk="0" fontAlgn="base" hangingPunct="0">
        <a:spcBef>
          <a:spcPct val="0"/>
        </a:spcBef>
        <a:spcAft>
          <a:spcPct val="0"/>
        </a:spcAft>
        <a:defRPr sz="1900" b="1">
          <a:solidFill>
            <a:schemeClr val="tx2"/>
          </a:solidFill>
          <a:latin typeface="+mj-lt"/>
          <a:ea typeface="Arial" charset="0"/>
          <a:cs typeface="+mj-cs"/>
        </a:defRPr>
      </a:lvl1pPr>
      <a:lvl2pPr algn="l" defTabSz="912813" rtl="0" eaLnBrk="0" fontAlgn="base" hangingPunct="0">
        <a:spcBef>
          <a:spcPct val="0"/>
        </a:spcBef>
        <a:spcAft>
          <a:spcPct val="0"/>
        </a:spcAft>
        <a:defRPr sz="1900" b="1">
          <a:solidFill>
            <a:schemeClr val="tx2"/>
          </a:solidFill>
          <a:latin typeface="Arial" charset="0"/>
          <a:ea typeface="Arial" charset="0"/>
          <a:cs typeface="Arial" charset="0"/>
        </a:defRPr>
      </a:lvl2pPr>
      <a:lvl3pPr algn="l" defTabSz="912813" rtl="0" eaLnBrk="0" fontAlgn="base" hangingPunct="0">
        <a:spcBef>
          <a:spcPct val="0"/>
        </a:spcBef>
        <a:spcAft>
          <a:spcPct val="0"/>
        </a:spcAft>
        <a:defRPr sz="1900" b="1">
          <a:solidFill>
            <a:schemeClr val="tx2"/>
          </a:solidFill>
          <a:latin typeface="Arial" charset="0"/>
          <a:ea typeface="Arial" charset="0"/>
          <a:cs typeface="Arial" charset="0"/>
        </a:defRPr>
      </a:lvl3pPr>
      <a:lvl4pPr algn="l" defTabSz="912813" rtl="0" eaLnBrk="0" fontAlgn="base" hangingPunct="0">
        <a:spcBef>
          <a:spcPct val="0"/>
        </a:spcBef>
        <a:spcAft>
          <a:spcPct val="0"/>
        </a:spcAft>
        <a:defRPr sz="1900" b="1">
          <a:solidFill>
            <a:schemeClr val="tx2"/>
          </a:solidFill>
          <a:latin typeface="Arial" charset="0"/>
          <a:ea typeface="Arial" charset="0"/>
          <a:cs typeface="Arial" charset="0"/>
        </a:defRPr>
      </a:lvl4pPr>
      <a:lvl5pPr algn="l" defTabSz="912813" rtl="0" eaLnBrk="0" fontAlgn="base" hangingPunct="0">
        <a:spcBef>
          <a:spcPct val="0"/>
        </a:spcBef>
        <a:spcAft>
          <a:spcPct val="0"/>
        </a:spcAft>
        <a:defRPr sz="1900" b="1">
          <a:solidFill>
            <a:schemeClr val="tx2"/>
          </a:solidFill>
          <a:latin typeface="Arial" charset="0"/>
          <a:ea typeface="Arial" charset="0"/>
          <a:cs typeface="Arial" charset="0"/>
        </a:defRPr>
      </a:lvl5pPr>
      <a:lvl6pPr marL="466376" algn="l" defTabSz="913321" rtl="0" fontAlgn="base">
        <a:spcBef>
          <a:spcPct val="0"/>
        </a:spcBef>
        <a:spcAft>
          <a:spcPct val="0"/>
        </a:spcAft>
        <a:defRPr sz="1900" b="1">
          <a:solidFill>
            <a:schemeClr val="tx2"/>
          </a:solidFill>
          <a:latin typeface="Arial" charset="0"/>
          <a:cs typeface="Arial" charset="0"/>
        </a:defRPr>
      </a:lvl6pPr>
      <a:lvl7pPr marL="932753" algn="l" defTabSz="913321" rtl="0" fontAlgn="base">
        <a:spcBef>
          <a:spcPct val="0"/>
        </a:spcBef>
        <a:spcAft>
          <a:spcPct val="0"/>
        </a:spcAft>
        <a:defRPr sz="1900" b="1">
          <a:solidFill>
            <a:schemeClr val="tx2"/>
          </a:solidFill>
          <a:latin typeface="Arial" charset="0"/>
          <a:cs typeface="Arial" charset="0"/>
        </a:defRPr>
      </a:lvl7pPr>
      <a:lvl8pPr marL="1399129" algn="l" defTabSz="913321" rtl="0" fontAlgn="base">
        <a:spcBef>
          <a:spcPct val="0"/>
        </a:spcBef>
        <a:spcAft>
          <a:spcPct val="0"/>
        </a:spcAft>
        <a:defRPr sz="1900" b="1">
          <a:solidFill>
            <a:schemeClr val="tx2"/>
          </a:solidFill>
          <a:latin typeface="Arial" charset="0"/>
          <a:cs typeface="Arial" charset="0"/>
        </a:defRPr>
      </a:lvl8pPr>
      <a:lvl9pPr marL="1865507" algn="l" defTabSz="913321" rtl="0" fontAlgn="base">
        <a:spcBef>
          <a:spcPct val="0"/>
        </a:spcBef>
        <a:spcAft>
          <a:spcPct val="0"/>
        </a:spcAft>
        <a:defRPr sz="1900" b="1">
          <a:solidFill>
            <a:schemeClr val="tx2"/>
          </a:solidFill>
          <a:latin typeface="Arial" charset="0"/>
          <a:cs typeface="Arial" charset="0"/>
        </a:defRPr>
      </a:lvl9pPr>
    </p:titleStyle>
    <p:bodyStyle>
      <a:lvl1pPr marL="349250" indent="-349250" algn="l" defTabSz="912813" rtl="0" eaLnBrk="0" fontAlgn="base" hangingPunct="0">
        <a:spcBef>
          <a:spcPct val="0"/>
        </a:spcBef>
        <a:spcAft>
          <a:spcPct val="0"/>
        </a:spcAft>
        <a:buSzPct val="120000"/>
        <a:buChar char="•"/>
        <a:defRPr kumimoji="1" sz="1400">
          <a:solidFill>
            <a:schemeClr val="tx1"/>
          </a:solidFill>
          <a:latin typeface="+mn-lt"/>
          <a:ea typeface="Arial" charset="0"/>
          <a:cs typeface="+mn-cs"/>
        </a:defRPr>
      </a:lvl1pPr>
      <a:lvl2pPr marL="146050" indent="-144463" algn="l" defTabSz="912813" rtl="0" eaLnBrk="0" fontAlgn="base" hangingPunct="0">
        <a:spcBef>
          <a:spcPct val="0"/>
        </a:spcBef>
        <a:spcAft>
          <a:spcPct val="0"/>
        </a:spcAft>
        <a:buSzPct val="120000"/>
        <a:buChar char="•"/>
        <a:defRPr kumimoji="1" sz="1600">
          <a:solidFill>
            <a:schemeClr val="tx1"/>
          </a:solidFill>
          <a:latin typeface="+mn-lt"/>
          <a:ea typeface="Arial" charset="0"/>
          <a:cs typeface="+mn-cs"/>
        </a:defRPr>
      </a:lvl2pPr>
      <a:lvl3pPr marL="300038" indent="-150813" algn="l" defTabSz="912813" rtl="0" eaLnBrk="0" fontAlgn="base" hangingPunct="0">
        <a:spcBef>
          <a:spcPct val="0"/>
        </a:spcBef>
        <a:spcAft>
          <a:spcPct val="0"/>
        </a:spcAft>
        <a:buChar char="–"/>
        <a:defRPr kumimoji="1" sz="1600">
          <a:solidFill>
            <a:schemeClr val="tx1"/>
          </a:solidFill>
          <a:latin typeface="+mn-lt"/>
          <a:ea typeface="Arial" charset="0"/>
          <a:cs typeface="+mn-cs"/>
        </a:defRPr>
      </a:lvl3pPr>
      <a:lvl4pPr marL="439738" indent="-136525" algn="l" defTabSz="912813" rtl="0" eaLnBrk="0" fontAlgn="base" hangingPunct="0">
        <a:spcBef>
          <a:spcPct val="0"/>
        </a:spcBef>
        <a:spcAft>
          <a:spcPct val="0"/>
        </a:spcAft>
        <a:buSzPct val="89000"/>
        <a:buChar char="•"/>
        <a:defRPr kumimoji="1" sz="1600">
          <a:solidFill>
            <a:schemeClr val="tx1"/>
          </a:solidFill>
          <a:latin typeface="+mn-lt"/>
          <a:ea typeface="Arial" charset="0"/>
          <a:cs typeface="+mn-cs"/>
        </a:defRPr>
      </a:lvl4pPr>
      <a:lvl5pPr marL="593725" indent="-150813" algn="l" defTabSz="912813" rtl="0" eaLnBrk="0" fontAlgn="base" hangingPunct="0">
        <a:spcBef>
          <a:spcPct val="0"/>
        </a:spcBef>
        <a:spcAft>
          <a:spcPct val="0"/>
        </a:spcAft>
        <a:buSzPct val="75000"/>
        <a:buChar char="–"/>
        <a:defRPr kumimoji="1" sz="1600">
          <a:solidFill>
            <a:schemeClr val="tx1"/>
          </a:solidFill>
          <a:latin typeface="+mn-lt"/>
          <a:ea typeface="Arial" charset="0"/>
          <a:cs typeface="+mn-cs"/>
        </a:defRPr>
      </a:lvl5pPr>
      <a:lvl6pPr marL="1060683" indent="-152220" algn="l" defTabSz="913321" rtl="0" fontAlgn="base">
        <a:spcBef>
          <a:spcPct val="0"/>
        </a:spcBef>
        <a:spcAft>
          <a:spcPct val="0"/>
        </a:spcAft>
        <a:buSzPct val="75000"/>
        <a:buChar char="–"/>
        <a:defRPr sz="1600">
          <a:solidFill>
            <a:schemeClr val="tx1"/>
          </a:solidFill>
          <a:latin typeface="+mn-lt"/>
          <a:cs typeface="+mn-cs"/>
        </a:defRPr>
      </a:lvl6pPr>
      <a:lvl7pPr marL="1527058" indent="-152220" algn="l" defTabSz="913321" rtl="0" fontAlgn="base">
        <a:spcBef>
          <a:spcPct val="0"/>
        </a:spcBef>
        <a:spcAft>
          <a:spcPct val="0"/>
        </a:spcAft>
        <a:buSzPct val="75000"/>
        <a:buChar char="–"/>
        <a:defRPr sz="1600">
          <a:solidFill>
            <a:schemeClr val="tx1"/>
          </a:solidFill>
          <a:latin typeface="+mn-lt"/>
          <a:cs typeface="+mn-cs"/>
        </a:defRPr>
      </a:lvl7pPr>
      <a:lvl8pPr marL="1993437" indent="-152220" algn="l" defTabSz="913321" rtl="0" fontAlgn="base">
        <a:spcBef>
          <a:spcPct val="0"/>
        </a:spcBef>
        <a:spcAft>
          <a:spcPct val="0"/>
        </a:spcAft>
        <a:buSzPct val="75000"/>
        <a:buChar char="–"/>
        <a:defRPr sz="1600">
          <a:solidFill>
            <a:schemeClr val="tx1"/>
          </a:solidFill>
          <a:latin typeface="+mn-lt"/>
          <a:cs typeface="+mn-cs"/>
        </a:defRPr>
      </a:lvl8pPr>
      <a:lvl9pPr marL="2459813" indent="-152220" algn="l" defTabSz="913321" rtl="0" fontAlgn="base">
        <a:spcBef>
          <a:spcPct val="0"/>
        </a:spcBef>
        <a:spcAft>
          <a:spcPct val="0"/>
        </a:spcAft>
        <a:buSzPct val="75000"/>
        <a:buChar char="–"/>
        <a:defRPr sz="1600">
          <a:solidFill>
            <a:schemeClr val="tx1"/>
          </a:solidFill>
          <a:latin typeface="+mn-lt"/>
          <a:cs typeface="+mn-cs"/>
        </a:defRPr>
      </a:lvl9pPr>
    </p:bodyStyle>
    <p:otherStyle>
      <a:defPPr>
        <a:defRPr lang="ru-RU"/>
      </a:defPPr>
      <a:lvl1pPr marL="0" algn="l" defTabSz="932753" rtl="0" eaLnBrk="1" latinLnBrk="0" hangingPunct="1">
        <a:defRPr sz="1900" kern="1200">
          <a:solidFill>
            <a:schemeClr val="tx1"/>
          </a:solidFill>
          <a:latin typeface="+mn-lt"/>
          <a:ea typeface="+mn-ea"/>
          <a:cs typeface="+mn-cs"/>
        </a:defRPr>
      </a:lvl1pPr>
      <a:lvl2pPr marL="466376" algn="l" defTabSz="932753" rtl="0" eaLnBrk="1" latinLnBrk="0" hangingPunct="1">
        <a:defRPr sz="1900" kern="1200">
          <a:solidFill>
            <a:schemeClr val="tx1"/>
          </a:solidFill>
          <a:latin typeface="+mn-lt"/>
          <a:ea typeface="+mn-ea"/>
          <a:cs typeface="+mn-cs"/>
        </a:defRPr>
      </a:lvl2pPr>
      <a:lvl3pPr marL="932753" algn="l" defTabSz="932753" rtl="0" eaLnBrk="1" latinLnBrk="0" hangingPunct="1">
        <a:defRPr sz="1900" kern="1200">
          <a:solidFill>
            <a:schemeClr val="tx1"/>
          </a:solidFill>
          <a:latin typeface="+mn-lt"/>
          <a:ea typeface="+mn-ea"/>
          <a:cs typeface="+mn-cs"/>
        </a:defRPr>
      </a:lvl3pPr>
      <a:lvl4pPr marL="1399129" algn="l" defTabSz="932753" rtl="0" eaLnBrk="1" latinLnBrk="0" hangingPunct="1">
        <a:defRPr sz="1900" kern="1200">
          <a:solidFill>
            <a:schemeClr val="tx1"/>
          </a:solidFill>
          <a:latin typeface="+mn-lt"/>
          <a:ea typeface="+mn-ea"/>
          <a:cs typeface="+mn-cs"/>
        </a:defRPr>
      </a:lvl4pPr>
      <a:lvl5pPr marL="1865507" algn="l" defTabSz="932753" rtl="0" eaLnBrk="1" latinLnBrk="0" hangingPunct="1">
        <a:defRPr sz="1900" kern="1200">
          <a:solidFill>
            <a:schemeClr val="tx1"/>
          </a:solidFill>
          <a:latin typeface="+mn-lt"/>
          <a:ea typeface="+mn-ea"/>
          <a:cs typeface="+mn-cs"/>
        </a:defRPr>
      </a:lvl5pPr>
      <a:lvl6pPr marL="2331882" algn="l" defTabSz="932753" rtl="0" eaLnBrk="1" latinLnBrk="0" hangingPunct="1">
        <a:defRPr sz="1900" kern="1200">
          <a:solidFill>
            <a:schemeClr val="tx1"/>
          </a:solidFill>
          <a:latin typeface="+mn-lt"/>
          <a:ea typeface="+mn-ea"/>
          <a:cs typeface="+mn-cs"/>
        </a:defRPr>
      </a:lvl6pPr>
      <a:lvl7pPr marL="2798258" algn="l" defTabSz="932753" rtl="0" eaLnBrk="1" latinLnBrk="0" hangingPunct="1">
        <a:defRPr sz="1900" kern="1200">
          <a:solidFill>
            <a:schemeClr val="tx1"/>
          </a:solidFill>
          <a:latin typeface="+mn-lt"/>
          <a:ea typeface="+mn-ea"/>
          <a:cs typeface="+mn-cs"/>
        </a:defRPr>
      </a:lvl7pPr>
      <a:lvl8pPr marL="3264635" algn="l" defTabSz="932753" rtl="0" eaLnBrk="1" latinLnBrk="0" hangingPunct="1">
        <a:defRPr sz="1900" kern="1200">
          <a:solidFill>
            <a:schemeClr val="tx1"/>
          </a:solidFill>
          <a:latin typeface="+mn-lt"/>
          <a:ea typeface="+mn-ea"/>
          <a:cs typeface="+mn-cs"/>
        </a:defRPr>
      </a:lvl8pPr>
      <a:lvl9pPr marL="3731011" algn="l" defTabSz="932753"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www.mosreg-garant.ru/" TargetMode="External"/><Relationship Id="rId2" Type="http://schemas.openxmlformats.org/officeDocument/2006/relationships/hyperlink" Target="mailto:fond@mosreg-garant.ru" TargetMode="External"/><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jpeg"/><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4.jpeg"/><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4.jpeg"/><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ЩИТ МО.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625" y="822325"/>
            <a:ext cx="1236663" cy="145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Подзаголовок 5"/>
          <p:cNvSpPr>
            <a:spLocks noGrp="1"/>
          </p:cNvSpPr>
          <p:nvPr>
            <p:ph type="subTitle" idx="1"/>
          </p:nvPr>
        </p:nvSpPr>
        <p:spPr/>
        <p:txBody>
          <a:bodyPr/>
          <a:lstStyle/>
          <a:p>
            <a:endParaRPr lang="ru-RU"/>
          </a:p>
        </p:txBody>
      </p:sp>
      <p:sp>
        <p:nvSpPr>
          <p:cNvPr id="7" name="Прямоугольник 6" descr="http://www.fresher.ru/manager_content/images/kak-vyglyadit-moskva-na-okrainax/big/33.jpg"/>
          <p:cNvSpPr/>
          <p:nvPr/>
        </p:nvSpPr>
        <p:spPr>
          <a:xfrm>
            <a:off x="2266949" y="552355"/>
            <a:ext cx="7105651" cy="5505640"/>
          </a:xfrm>
          <a:prstGeom prst="rect">
            <a:avLst/>
          </a:prstGeom>
          <a:blipFill>
            <a:blip r:embed="rId4">
              <a:extLst>
                <a:ext uri="{28A0092B-C50C-407E-A947-70E740481C1C}">
                  <a14:useLocalDpi xmlns:a14="http://schemas.microsoft.com/office/drawing/2010/main" val="0"/>
                </a:ext>
              </a:extLst>
            </a:blip>
            <a:srcRect/>
            <a:stretch>
              <a:fillRect l="-6000" r="-6000"/>
            </a:stretch>
          </a:blip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sp>
      <p:grpSp>
        <p:nvGrpSpPr>
          <p:cNvPr id="8" name="Группа 7"/>
          <p:cNvGrpSpPr/>
          <p:nvPr/>
        </p:nvGrpSpPr>
        <p:grpSpPr>
          <a:xfrm>
            <a:off x="2715393" y="5519897"/>
            <a:ext cx="6657207" cy="1076196"/>
            <a:chOff x="1753154" y="4777689"/>
            <a:chExt cx="7262900" cy="1542790"/>
          </a:xfrm>
        </p:grpSpPr>
        <p:sp>
          <p:nvSpPr>
            <p:cNvPr id="9" name="Прямоугольник 8"/>
            <p:cNvSpPr/>
            <p:nvPr/>
          </p:nvSpPr>
          <p:spPr>
            <a:xfrm>
              <a:off x="1792988" y="4777690"/>
              <a:ext cx="7223066" cy="1542789"/>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Прямоугольник 9"/>
            <p:cNvSpPr/>
            <p:nvPr/>
          </p:nvSpPr>
          <p:spPr>
            <a:xfrm>
              <a:off x="1753154" y="4777689"/>
              <a:ext cx="7262899" cy="1542789"/>
            </a:xfrm>
            <a:prstGeom prst="rect">
              <a:avLst/>
            </a:prstGeom>
            <a:solidFill>
              <a:schemeClr val="accent1">
                <a:lumMod val="60000"/>
                <a:lumOff val="40000"/>
              </a:schemeClr>
            </a:solidFill>
          </p:spPr>
          <p:style>
            <a:lnRef idx="0">
              <a:scrgbClr r="0" g="0" b="0"/>
            </a:lnRef>
            <a:fillRef idx="0">
              <a:scrgbClr r="0" g="0" b="0"/>
            </a:fillRef>
            <a:effectRef idx="0">
              <a:scrgbClr r="0" g="0" b="0"/>
            </a:effectRef>
            <a:fontRef idx="minor">
              <a:schemeClr val="lt1"/>
            </a:fontRef>
          </p:style>
          <p:txBody>
            <a:bodyPr spcFirstLastPara="0" vert="horz" wrap="square" lIns="62865" tIns="62865" rIns="62865" bIns="62865" numCol="1" spcCol="1270" anchor="ctr" anchorCtr="0">
              <a:noAutofit/>
            </a:bodyPr>
            <a:lstStyle/>
            <a:p>
              <a:pPr lvl="0" algn="ctr" defTabSz="1466850">
                <a:lnSpc>
                  <a:spcPct val="90000"/>
                </a:lnSpc>
                <a:spcBef>
                  <a:spcPct val="0"/>
                </a:spcBef>
                <a:spcAft>
                  <a:spcPct val="5000"/>
                </a:spcAft>
              </a:pPr>
              <a:r>
                <a:rPr lang="ru-RU" sz="2400" kern="1200" dirty="0">
                  <a:solidFill>
                    <a:schemeClr val="tx2">
                      <a:lumMod val="75000"/>
                    </a:schemeClr>
                  </a:solidFill>
                </a:rPr>
                <a:t>Московский областной </a:t>
              </a:r>
              <a:r>
                <a:rPr lang="ru-RU" sz="2400" kern="1200" dirty="0" smtClean="0">
                  <a:solidFill>
                    <a:schemeClr val="tx2">
                      <a:lumMod val="75000"/>
                    </a:schemeClr>
                  </a:solidFill>
                </a:rPr>
                <a:t>гарантийный </a:t>
              </a:r>
              <a:r>
                <a:rPr lang="ru-RU" sz="2400" kern="1200" dirty="0">
                  <a:solidFill>
                    <a:schemeClr val="tx2">
                      <a:lumMod val="75000"/>
                    </a:schemeClr>
                  </a:solidFill>
                </a:rPr>
                <a:t>фонд</a:t>
              </a:r>
            </a:p>
            <a:p>
              <a:pPr lvl="0" algn="ctr" defTabSz="1466850">
                <a:lnSpc>
                  <a:spcPct val="90000"/>
                </a:lnSpc>
                <a:spcBef>
                  <a:spcPct val="0"/>
                </a:spcBef>
                <a:spcAft>
                  <a:spcPct val="5000"/>
                </a:spcAft>
              </a:pPr>
              <a:endParaRPr lang="ru-RU" sz="2400" kern="1200" dirty="0">
                <a:solidFill>
                  <a:schemeClr val="tx2">
                    <a:lumMod val="75000"/>
                  </a:schemeClr>
                </a:solidFill>
              </a:endParaRPr>
            </a:p>
          </p:txBody>
        </p:sp>
      </p:grpSp>
    </p:spTree>
    <p:extLst>
      <p:ext uri="{BB962C8B-B14F-4D97-AF65-F5344CB8AC3E}">
        <p14:creationId xmlns:p14="http://schemas.microsoft.com/office/powerpoint/2010/main" val="35537916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0"/>
          </p:nvPr>
        </p:nvSpPr>
        <p:spPr/>
        <p:txBody>
          <a:bodyPr/>
          <a:lstStyle/>
          <a:p>
            <a:pPr>
              <a:defRPr/>
            </a:pPr>
            <a:fld id="{A75F70F0-0F10-43DB-B21C-44BBECAE22B0}" type="slidenum">
              <a:rPr lang="en-US" altLang="ru-RU" smtClean="0"/>
              <a:pPr>
                <a:defRPr/>
              </a:pPr>
              <a:t>9</a:t>
            </a:fld>
            <a:endParaRPr lang="en-US" altLang="ru-RU"/>
          </a:p>
        </p:txBody>
      </p:sp>
      <p:graphicFrame>
        <p:nvGraphicFramePr>
          <p:cNvPr id="5" name="Таблица 4"/>
          <p:cNvGraphicFramePr>
            <a:graphicFrameLocks noGrp="1"/>
          </p:cNvGraphicFramePr>
          <p:nvPr/>
        </p:nvGraphicFramePr>
        <p:xfrm>
          <a:off x="342900" y="1743076"/>
          <a:ext cx="4962525" cy="2390776"/>
        </p:xfrm>
        <a:graphic>
          <a:graphicData uri="http://schemas.openxmlformats.org/drawingml/2006/table">
            <a:tbl>
              <a:tblPr bandRow="1">
                <a:tableStyleId>{5C22544A-7EE6-4342-B048-85BDC9FD1C3A}</a:tableStyleId>
              </a:tblPr>
              <a:tblGrid>
                <a:gridCol w="2849859"/>
                <a:gridCol w="1056333"/>
                <a:gridCol w="1056333"/>
              </a:tblGrid>
              <a:tr h="385149">
                <a:tc>
                  <a:txBody>
                    <a:bodyPr/>
                    <a:lstStyle/>
                    <a:p>
                      <a:pPr algn="ctr"/>
                      <a:r>
                        <a:rPr lang="ru-RU" sz="1600" b="0" dirty="0" smtClean="0">
                          <a:solidFill>
                            <a:schemeClr val="tx1"/>
                          </a:solidFill>
                          <a:latin typeface="+mn-lt"/>
                        </a:rPr>
                        <a:t>Показатели</a:t>
                      </a:r>
                      <a:endParaRPr lang="ru-RU" sz="1600" b="0" dirty="0">
                        <a:solidFill>
                          <a:schemeClr val="tx1"/>
                        </a:solidFill>
                        <a:latin typeface="+mn-lt"/>
                      </a:endParaRPr>
                    </a:p>
                  </a:txBody>
                  <a:tcPr anchor="ctr">
                    <a:solidFill>
                      <a:schemeClr val="accent6">
                        <a:lumMod val="40000"/>
                        <a:lumOff val="60000"/>
                      </a:schemeClr>
                    </a:solidFill>
                  </a:tcPr>
                </a:tc>
                <a:tc>
                  <a:txBody>
                    <a:bodyPr/>
                    <a:lstStyle/>
                    <a:p>
                      <a:pPr algn="ctr"/>
                      <a:r>
                        <a:rPr lang="ru-RU" sz="1600" b="0" dirty="0" smtClean="0">
                          <a:solidFill>
                            <a:schemeClr val="tx1"/>
                          </a:solidFill>
                          <a:latin typeface="+mn-lt"/>
                        </a:rPr>
                        <a:t>Всего</a:t>
                      </a:r>
                      <a:endParaRPr lang="ru-RU" sz="1600" b="0" dirty="0">
                        <a:solidFill>
                          <a:schemeClr val="tx1"/>
                        </a:solidFill>
                        <a:latin typeface="+mn-lt"/>
                      </a:endParaRPr>
                    </a:p>
                  </a:txBody>
                  <a:tcPr anchor="ctr">
                    <a:solidFill>
                      <a:schemeClr val="accent6">
                        <a:lumMod val="40000"/>
                        <a:lumOff val="60000"/>
                      </a:schemeClr>
                    </a:solidFill>
                  </a:tcPr>
                </a:tc>
                <a:tc>
                  <a:txBody>
                    <a:bodyPr/>
                    <a:lstStyle/>
                    <a:p>
                      <a:pPr algn="ctr"/>
                      <a:r>
                        <a:rPr lang="ru-RU" sz="1600" b="0" dirty="0" smtClean="0">
                          <a:solidFill>
                            <a:schemeClr val="tx1"/>
                          </a:solidFill>
                          <a:latin typeface="+mn-lt"/>
                        </a:rPr>
                        <a:t>2015</a:t>
                      </a:r>
                      <a:endParaRPr lang="ru-RU" sz="1600" b="0" dirty="0">
                        <a:solidFill>
                          <a:schemeClr val="tx1"/>
                        </a:solidFill>
                        <a:latin typeface="+mn-lt"/>
                      </a:endParaRPr>
                    </a:p>
                  </a:txBody>
                  <a:tcPr anchor="ctr">
                    <a:solidFill>
                      <a:schemeClr val="accent6">
                        <a:lumMod val="40000"/>
                        <a:lumOff val="60000"/>
                      </a:schemeClr>
                    </a:solidFill>
                  </a:tcPr>
                </a:tc>
              </a:tr>
              <a:tr h="422690">
                <a:tc>
                  <a:txBody>
                    <a:bodyPr/>
                    <a:lstStyle/>
                    <a:p>
                      <a:r>
                        <a:rPr lang="ru-RU" sz="1400" b="0" dirty="0" smtClean="0">
                          <a:latin typeface="+mn-lt"/>
                        </a:rPr>
                        <a:t>Выдано поручительств </a:t>
                      </a:r>
                      <a:r>
                        <a:rPr lang="ru-RU" sz="1400" b="0" baseline="0" dirty="0" smtClean="0">
                          <a:latin typeface="+mn-lt"/>
                        </a:rPr>
                        <a:t>(</a:t>
                      </a:r>
                      <a:r>
                        <a:rPr lang="ru-RU" sz="1400" b="0" dirty="0" smtClean="0">
                          <a:latin typeface="+mn-lt"/>
                        </a:rPr>
                        <a:t>шт.)</a:t>
                      </a:r>
                      <a:endParaRPr lang="ru-RU" sz="1400" b="0" dirty="0">
                        <a:latin typeface="+mn-lt"/>
                      </a:endParaRPr>
                    </a:p>
                  </a:txBody>
                  <a:tcPr anchor="ctr"/>
                </a:tc>
                <a:tc>
                  <a:txBody>
                    <a:bodyPr/>
                    <a:lstStyle/>
                    <a:p>
                      <a:pPr algn="ctr"/>
                      <a:r>
                        <a:rPr lang="ru-RU" sz="1600" b="0" dirty="0" smtClean="0">
                          <a:solidFill>
                            <a:schemeClr val="tx1"/>
                          </a:solidFill>
                          <a:latin typeface="+mn-lt"/>
                        </a:rPr>
                        <a:t>583</a:t>
                      </a:r>
                      <a:endParaRPr lang="ru-RU" sz="1600" b="0" dirty="0">
                        <a:solidFill>
                          <a:schemeClr val="tx1"/>
                        </a:solidFill>
                        <a:latin typeface="+mn-lt"/>
                      </a:endParaRPr>
                    </a:p>
                  </a:txBody>
                  <a:tcPr anchor="ctr"/>
                </a:tc>
                <a:tc>
                  <a:txBody>
                    <a:bodyPr/>
                    <a:lstStyle/>
                    <a:p>
                      <a:pPr algn="ctr"/>
                      <a:r>
                        <a:rPr lang="ru-RU" sz="1600" b="0" dirty="0" smtClean="0">
                          <a:solidFill>
                            <a:schemeClr val="dk1"/>
                          </a:solidFill>
                          <a:latin typeface="+mn-lt"/>
                        </a:rPr>
                        <a:t>99</a:t>
                      </a:r>
                      <a:endParaRPr lang="ru-RU" sz="1600" b="0" dirty="0">
                        <a:solidFill>
                          <a:srgbClr val="FF0000"/>
                        </a:solidFill>
                        <a:latin typeface="+mn-lt"/>
                      </a:endParaRPr>
                    </a:p>
                  </a:txBody>
                  <a:tcPr anchor="ctr"/>
                </a:tc>
              </a:tr>
              <a:tr h="584095">
                <a:tc>
                  <a:txBody>
                    <a:bodyPr/>
                    <a:lstStyle/>
                    <a:p>
                      <a:pPr algn="l"/>
                      <a:r>
                        <a:rPr lang="ru-RU" sz="1400" b="0" dirty="0" smtClean="0">
                          <a:latin typeface="+mn-lt"/>
                        </a:rPr>
                        <a:t>Сумма поручительств (млн. руб.)</a:t>
                      </a:r>
                      <a:endParaRPr lang="ru-RU" sz="1400" b="0" dirty="0">
                        <a:latin typeface="+mn-lt"/>
                      </a:endParaRPr>
                    </a:p>
                  </a:txBody>
                  <a:tcPr anchor="ctr"/>
                </a:tc>
                <a:tc>
                  <a:txBody>
                    <a:bodyPr/>
                    <a:lstStyle/>
                    <a:p>
                      <a:pPr algn="ctr"/>
                      <a:r>
                        <a:rPr lang="ru-RU" sz="1600" b="0" dirty="0" smtClean="0">
                          <a:solidFill>
                            <a:schemeClr val="tx1"/>
                          </a:solidFill>
                          <a:latin typeface="+mn-lt"/>
                        </a:rPr>
                        <a:t>2 932,4</a:t>
                      </a:r>
                      <a:endParaRPr lang="ru-RU" sz="1600" b="0" dirty="0">
                        <a:solidFill>
                          <a:schemeClr val="tx1"/>
                        </a:solidFill>
                        <a:latin typeface="+mn-lt"/>
                      </a:endParaRPr>
                    </a:p>
                  </a:txBody>
                  <a:tcPr anchor="ctr"/>
                </a:tc>
                <a:tc>
                  <a:txBody>
                    <a:bodyPr/>
                    <a:lstStyle/>
                    <a:p>
                      <a:pPr algn="ctr"/>
                      <a:r>
                        <a:rPr lang="ru-RU" sz="1600" b="0" dirty="0" smtClean="0">
                          <a:solidFill>
                            <a:schemeClr val="tx1"/>
                          </a:solidFill>
                          <a:latin typeface="+mn-lt"/>
                        </a:rPr>
                        <a:t>450,0</a:t>
                      </a:r>
                      <a:endParaRPr lang="ru-RU" sz="1600" b="0" dirty="0">
                        <a:solidFill>
                          <a:schemeClr val="tx1"/>
                        </a:solidFill>
                        <a:latin typeface="+mn-lt"/>
                      </a:endParaRPr>
                    </a:p>
                  </a:txBody>
                  <a:tcPr anchor="ctr"/>
                </a:tc>
              </a:tr>
              <a:tr h="584095">
                <a:tc>
                  <a:txBody>
                    <a:bodyPr/>
                    <a:lstStyle/>
                    <a:p>
                      <a:r>
                        <a:rPr lang="ru-RU" sz="1400" b="0" dirty="0" smtClean="0">
                          <a:latin typeface="+mn-lt"/>
                        </a:rPr>
                        <a:t>Сумма кредитов, выданных под поручительства </a:t>
                      </a:r>
                      <a:r>
                        <a:rPr lang="ru-RU" sz="1400" b="0" baseline="0" dirty="0" smtClean="0">
                          <a:latin typeface="+mn-lt"/>
                        </a:rPr>
                        <a:t>(млн. руб.)</a:t>
                      </a:r>
                      <a:endParaRPr lang="ru-RU" sz="1400" b="0" dirty="0">
                        <a:latin typeface="+mn-lt"/>
                      </a:endParaRPr>
                    </a:p>
                  </a:txBody>
                  <a:tcPr anchor="ctr"/>
                </a:tc>
                <a:tc>
                  <a:txBody>
                    <a:bodyPr/>
                    <a:lstStyle/>
                    <a:p>
                      <a:pPr algn="ctr"/>
                      <a:r>
                        <a:rPr lang="ru-RU" sz="1600" b="0" dirty="0" smtClean="0">
                          <a:solidFill>
                            <a:schemeClr val="tx1"/>
                          </a:solidFill>
                          <a:latin typeface="+mn-lt"/>
                        </a:rPr>
                        <a:t>7 277,1</a:t>
                      </a:r>
                    </a:p>
                  </a:txBody>
                  <a:tcPr anchor="ctr"/>
                </a:tc>
                <a:tc>
                  <a:txBody>
                    <a:bodyPr/>
                    <a:lstStyle/>
                    <a:p>
                      <a:pPr algn="ctr"/>
                      <a:r>
                        <a:rPr lang="ru-RU" sz="1600" b="0" dirty="0" smtClean="0">
                          <a:solidFill>
                            <a:schemeClr val="dk1"/>
                          </a:solidFill>
                          <a:latin typeface="+mn-lt"/>
                        </a:rPr>
                        <a:t>1 562,8</a:t>
                      </a:r>
                      <a:endParaRPr lang="ru-RU" sz="1600" b="0" dirty="0" smtClean="0">
                        <a:solidFill>
                          <a:srgbClr val="FF0000"/>
                        </a:solidFill>
                        <a:latin typeface="+mn-lt"/>
                      </a:endParaRPr>
                    </a:p>
                  </a:txBody>
                  <a:tcPr anchor="ctr"/>
                </a:tc>
              </a:tr>
              <a:tr h="414747">
                <a:tc>
                  <a:txBody>
                    <a:bodyPr/>
                    <a:lstStyle/>
                    <a:p>
                      <a:endParaRPr lang="ru-RU" sz="1600" b="0" dirty="0">
                        <a:latin typeface="+mn-lt"/>
                      </a:endParaRPr>
                    </a:p>
                  </a:txBody>
                  <a:tcPr anchor="ctr"/>
                </a:tc>
                <a:tc>
                  <a:txBody>
                    <a:bodyPr/>
                    <a:lstStyle/>
                    <a:p>
                      <a:pPr algn="ctr"/>
                      <a:endParaRPr lang="ru-RU" sz="1600" b="0" dirty="0">
                        <a:solidFill>
                          <a:schemeClr val="tx1"/>
                        </a:solidFill>
                        <a:latin typeface="+mn-lt"/>
                      </a:endParaRPr>
                    </a:p>
                  </a:txBody>
                  <a:tcPr anchor="ctr"/>
                </a:tc>
                <a:tc>
                  <a:txBody>
                    <a:bodyPr/>
                    <a:lstStyle/>
                    <a:p>
                      <a:pPr algn="ctr"/>
                      <a:endParaRPr lang="ru-RU" sz="1600" b="1" dirty="0" smtClean="0">
                        <a:latin typeface="+mn-lt"/>
                      </a:endParaRPr>
                    </a:p>
                  </a:txBody>
                  <a:tcPr anchor="ctr"/>
                </a:tc>
              </a:tr>
            </a:tbl>
          </a:graphicData>
        </a:graphic>
      </p:graphicFrame>
      <p:sp>
        <p:nvSpPr>
          <p:cNvPr id="6" name="Прямоугольник 5"/>
          <p:cNvSpPr/>
          <p:nvPr/>
        </p:nvSpPr>
        <p:spPr>
          <a:xfrm>
            <a:off x="390525" y="4414717"/>
            <a:ext cx="4924425" cy="369332"/>
          </a:xfrm>
          <a:prstGeom prst="rect">
            <a:avLst/>
          </a:prstGeom>
        </p:spPr>
        <p:txBody>
          <a:bodyPr wrap="square">
            <a:spAutoFit/>
          </a:bodyPr>
          <a:lstStyle/>
          <a:p>
            <a:pPr algn="ctr"/>
            <a:r>
              <a:rPr lang="ru-RU" b="1" dirty="0" smtClean="0">
                <a:solidFill>
                  <a:srgbClr val="F55F0B"/>
                </a:solidFill>
                <a:latin typeface="Arial" pitchFamily="34" charset="0"/>
                <a:cs typeface="Arial" pitchFamily="34" charset="0"/>
              </a:rPr>
              <a:t>Планы на 2016 год</a:t>
            </a:r>
          </a:p>
        </p:txBody>
      </p:sp>
      <p:cxnSp>
        <p:nvCxnSpPr>
          <p:cNvPr id="8" name="Прямая соединительная линия 7"/>
          <p:cNvCxnSpPr/>
          <p:nvPr/>
        </p:nvCxnSpPr>
        <p:spPr bwMode="auto">
          <a:xfrm>
            <a:off x="5429250" y="1695450"/>
            <a:ext cx="0" cy="4629150"/>
          </a:xfrm>
          <a:prstGeom prst="line">
            <a:avLst/>
          </a:prstGeom>
          <a:solidFill>
            <a:schemeClr val="accent1"/>
          </a:solidFill>
          <a:ln w="12700" cap="flat" cmpd="sng" algn="ctr">
            <a:solidFill>
              <a:srgbClr val="23669D"/>
            </a:solidFill>
            <a:prstDash val="solid"/>
            <a:round/>
            <a:headEnd type="none" w="med" len="med"/>
            <a:tailEnd type="none" w="med" len="med"/>
          </a:ln>
          <a:effectLst/>
        </p:spPr>
      </p:cxnSp>
      <p:sp>
        <p:nvSpPr>
          <p:cNvPr id="12" name="Прямоугольник 11"/>
          <p:cNvSpPr/>
          <p:nvPr/>
        </p:nvSpPr>
        <p:spPr>
          <a:xfrm>
            <a:off x="323849" y="4886324"/>
            <a:ext cx="5057776" cy="1200329"/>
          </a:xfrm>
          <a:prstGeom prst="rect">
            <a:avLst/>
          </a:prstGeom>
        </p:spPr>
        <p:txBody>
          <a:bodyPr wrap="square">
            <a:spAutoFit/>
          </a:bodyPr>
          <a:lstStyle/>
          <a:p>
            <a:pPr marL="285750" indent="-285750">
              <a:lnSpc>
                <a:spcPct val="150000"/>
              </a:lnSpc>
              <a:buFont typeface="Wingdings" pitchFamily="2" charset="2"/>
              <a:buChar char="§"/>
            </a:pPr>
            <a:r>
              <a:rPr lang="ru-RU" sz="1600" b="1" dirty="0" smtClean="0">
                <a:solidFill>
                  <a:prstClr val="black"/>
                </a:solidFill>
                <a:latin typeface="Arial" pitchFamily="34" charset="0"/>
                <a:cs typeface="Arial" pitchFamily="34" charset="0"/>
              </a:rPr>
              <a:t>Представление не менее 100 поручительств </a:t>
            </a:r>
          </a:p>
          <a:p>
            <a:pPr marL="285750" indent="-285750">
              <a:lnSpc>
                <a:spcPct val="150000"/>
              </a:lnSpc>
              <a:buFont typeface="Wingdings" pitchFamily="2" charset="2"/>
              <a:buChar char="§"/>
            </a:pPr>
            <a:r>
              <a:rPr lang="ru-RU" sz="1600" b="1" dirty="0" smtClean="0">
                <a:solidFill>
                  <a:prstClr val="black"/>
                </a:solidFill>
                <a:latin typeface="Arial" pitchFamily="34" charset="0"/>
                <a:cs typeface="Arial" pitchFamily="34" charset="0"/>
              </a:rPr>
              <a:t>Расширение услуг: </a:t>
            </a:r>
            <a:r>
              <a:rPr lang="ru-RU" sz="1600" b="1" i="1" dirty="0" smtClean="0">
                <a:solidFill>
                  <a:prstClr val="black"/>
                </a:solidFill>
                <a:latin typeface="Arial" pitchFamily="34" charset="0"/>
                <a:cs typeface="Arial" pitchFamily="34" charset="0"/>
              </a:rPr>
              <a:t>предоставление</a:t>
            </a:r>
            <a:r>
              <a:rPr lang="ru-RU" sz="1600" b="1" dirty="0" smtClean="0">
                <a:solidFill>
                  <a:prstClr val="black"/>
                </a:solidFill>
                <a:latin typeface="Arial" pitchFamily="34" charset="0"/>
                <a:cs typeface="Arial" pitchFamily="34" charset="0"/>
              </a:rPr>
              <a:t> </a:t>
            </a:r>
            <a:r>
              <a:rPr lang="ru-RU" sz="1600" b="1" i="1" dirty="0" smtClean="0">
                <a:solidFill>
                  <a:prstClr val="black"/>
                </a:solidFill>
                <a:latin typeface="Arial" pitchFamily="34" charset="0"/>
                <a:cs typeface="Arial" pitchFamily="34" charset="0"/>
              </a:rPr>
              <a:t>поручительств по банковской гарантии</a:t>
            </a:r>
            <a:endParaRPr lang="ru-RU" sz="1600" dirty="0"/>
          </a:p>
        </p:txBody>
      </p:sp>
      <p:graphicFrame>
        <p:nvGraphicFramePr>
          <p:cNvPr id="13" name="Диаграмма 12"/>
          <p:cNvGraphicFramePr/>
          <p:nvPr>
            <p:extLst>
              <p:ext uri="{D42A27DB-BD31-4B8C-83A1-F6EECF244321}">
                <p14:modId xmlns:p14="http://schemas.microsoft.com/office/powerpoint/2010/main" val="2197287214"/>
              </p:ext>
            </p:extLst>
          </p:nvPr>
        </p:nvGraphicFramePr>
        <p:xfrm>
          <a:off x="5505450" y="1685925"/>
          <a:ext cx="4076700" cy="4848225"/>
        </p:xfrm>
        <a:graphic>
          <a:graphicData uri="http://schemas.openxmlformats.org/drawingml/2006/chart">
            <c:chart xmlns:c="http://schemas.openxmlformats.org/drawingml/2006/chart" xmlns:r="http://schemas.openxmlformats.org/officeDocument/2006/relationships" r:id="rId2"/>
          </a:graphicData>
        </a:graphic>
      </p:graphicFrame>
      <p:pic>
        <p:nvPicPr>
          <p:cNvPr id="10" name="Picture 2" descr="C:\Users\ГлавСпец\Desktop\Новый логотип.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75" y="133350"/>
            <a:ext cx="2400300" cy="866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5229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0"/>
          </p:nvPr>
        </p:nvSpPr>
        <p:spPr/>
        <p:txBody>
          <a:bodyPr/>
          <a:lstStyle/>
          <a:p>
            <a:pPr>
              <a:defRPr/>
            </a:pPr>
            <a:fld id="{A75F70F0-0F10-43DB-B21C-44BBECAE22B0}" type="slidenum">
              <a:rPr lang="en-US" altLang="ru-RU" smtClean="0"/>
              <a:pPr>
                <a:defRPr/>
              </a:pPr>
              <a:t>10</a:t>
            </a:fld>
            <a:endParaRPr lang="en-US" altLang="ru-RU"/>
          </a:p>
        </p:txBody>
      </p:sp>
      <p:sp>
        <p:nvSpPr>
          <p:cNvPr id="4" name="TextBox 3"/>
          <p:cNvSpPr txBox="1"/>
          <p:nvPr/>
        </p:nvSpPr>
        <p:spPr>
          <a:xfrm>
            <a:off x="981075" y="1333500"/>
            <a:ext cx="8410575" cy="2308324"/>
          </a:xfrm>
          <a:prstGeom prst="rect">
            <a:avLst/>
          </a:prstGeom>
          <a:noFill/>
        </p:spPr>
        <p:txBody>
          <a:bodyPr wrap="square" rtlCol="0">
            <a:spAutoFit/>
          </a:bodyPr>
          <a:lstStyle/>
          <a:p>
            <a:r>
              <a:rPr lang="ru-RU" i="1" dirty="0"/>
              <a:t>Адрес места нахождения офиса: </a:t>
            </a:r>
            <a:endParaRPr lang="ru-RU" i="1" dirty="0" smtClean="0"/>
          </a:p>
          <a:p>
            <a:endParaRPr lang="ru-RU" i="1" dirty="0" smtClean="0"/>
          </a:p>
          <a:p>
            <a:r>
              <a:rPr lang="ru-RU" b="1" dirty="0" smtClean="0"/>
              <a:t>143407</a:t>
            </a:r>
            <a:r>
              <a:rPr lang="ru-RU" b="1" dirty="0"/>
              <a:t>, Московская обл., </a:t>
            </a:r>
            <a:endParaRPr lang="ru-RU" b="1" dirty="0" smtClean="0"/>
          </a:p>
          <a:p>
            <a:r>
              <a:rPr lang="ru-RU" b="1" dirty="0" smtClean="0"/>
              <a:t>г</a:t>
            </a:r>
            <a:r>
              <a:rPr lang="ru-RU" b="1" dirty="0"/>
              <a:t>. Красногорск, бульвар Строителей </a:t>
            </a:r>
            <a:r>
              <a:rPr lang="ru-RU" b="1" dirty="0" smtClean="0"/>
              <a:t>д.2</a:t>
            </a:r>
          </a:p>
          <a:p>
            <a:r>
              <a:rPr lang="ru-RU" b="1" dirty="0" smtClean="0"/>
              <a:t>Телефон/факс</a:t>
            </a:r>
            <a:r>
              <a:rPr lang="ru-RU" b="1" dirty="0"/>
              <a:t>:  8(495) 730-50-52</a:t>
            </a:r>
            <a:endParaRPr lang="ru-RU" b="1" dirty="0" smtClean="0"/>
          </a:p>
          <a:p>
            <a:r>
              <a:rPr lang="en-US" b="1" dirty="0"/>
              <a:t>E-mail: </a:t>
            </a:r>
            <a:r>
              <a:rPr lang="en-US" b="1" dirty="0" smtClean="0">
                <a:hlinkClick r:id="rId2"/>
              </a:rPr>
              <a:t>fond@mosreg-garant.ru</a:t>
            </a:r>
            <a:endParaRPr lang="ru-RU" b="1" dirty="0" smtClean="0"/>
          </a:p>
          <a:p>
            <a:r>
              <a:rPr lang="en-US" b="1" dirty="0" smtClean="0">
                <a:hlinkClick r:id="rId3"/>
              </a:rPr>
              <a:t>www.mosreg-garant.ru</a:t>
            </a:r>
            <a:endParaRPr lang="en-US" b="1" dirty="0" smtClean="0"/>
          </a:p>
          <a:p>
            <a:endParaRPr lang="ru-RU" dirty="0"/>
          </a:p>
        </p:txBody>
      </p:sp>
      <p:pic>
        <p:nvPicPr>
          <p:cNvPr id="6" name="Picture 2" descr="C:\Users\ГлавСпец\Desktop\Новый логотип.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7275" y="447675"/>
            <a:ext cx="2400300" cy="866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7102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ext Box 20"/>
          <p:cNvSpPr txBox="1">
            <a:spLocks noChangeArrowheads="1"/>
          </p:cNvSpPr>
          <p:nvPr/>
        </p:nvSpPr>
        <p:spPr bwMode="auto">
          <a:xfrm>
            <a:off x="711201" y="1933577"/>
            <a:ext cx="2955925" cy="276999"/>
          </a:xfrm>
          <a:prstGeom prst="rect">
            <a:avLst/>
          </a:prstGeom>
          <a:noFill/>
          <a:ln w="9525">
            <a:noFill/>
            <a:miter lim="800000"/>
            <a:headEnd/>
            <a:tailEnd/>
          </a:ln>
        </p:spPr>
        <p:txBody>
          <a:bodyPr wrap="square" lIns="0" tIns="0" rIns="0" bIns="0">
            <a:spAutoFit/>
          </a:bodyPr>
          <a:lstStyle/>
          <a:p>
            <a:pPr marL="174625" indent="-174625" defTabSz="977900">
              <a:buFont typeface="Arial" charset="0"/>
              <a:buChar char="•"/>
            </a:pPr>
            <a:endParaRPr kumimoji="1" lang="ru-RU" dirty="0">
              <a:solidFill>
                <a:schemeClr val="tx2"/>
              </a:solidFill>
              <a:ea typeface="ＭＳ Ｐゴシック"/>
              <a:cs typeface="ＭＳ Ｐゴシック"/>
            </a:endParaRPr>
          </a:p>
        </p:txBody>
      </p:sp>
      <p:sp>
        <p:nvSpPr>
          <p:cNvPr id="8220" name="Text Box 20"/>
          <p:cNvSpPr txBox="1">
            <a:spLocks noChangeArrowheads="1"/>
          </p:cNvSpPr>
          <p:nvPr/>
        </p:nvSpPr>
        <p:spPr bwMode="auto">
          <a:xfrm>
            <a:off x="711201" y="3860802"/>
            <a:ext cx="2965450" cy="277813"/>
          </a:xfrm>
          <a:prstGeom prst="rect">
            <a:avLst/>
          </a:prstGeom>
          <a:noFill/>
          <a:ln w="9525">
            <a:noFill/>
            <a:miter lim="800000"/>
            <a:headEnd/>
            <a:tailEnd/>
          </a:ln>
        </p:spPr>
        <p:txBody>
          <a:bodyPr lIns="0" tIns="0" rIns="0" bIns="0">
            <a:spAutoFit/>
          </a:bodyPr>
          <a:lstStyle/>
          <a:p>
            <a:pPr marL="174625" indent="-174625" defTabSz="977900">
              <a:buFont typeface="Arial" charset="0"/>
              <a:buChar char="•"/>
            </a:pPr>
            <a:endParaRPr kumimoji="1" lang="ru-RU" dirty="0">
              <a:solidFill>
                <a:schemeClr val="tx2"/>
              </a:solidFill>
              <a:ea typeface="ＭＳ Ｐゴシック"/>
              <a:cs typeface="ＭＳ Ｐゴシック"/>
            </a:endParaRPr>
          </a:p>
        </p:txBody>
      </p:sp>
      <p:sp>
        <p:nvSpPr>
          <p:cNvPr id="16" name="Прямоугольник 15"/>
          <p:cNvSpPr/>
          <p:nvPr/>
        </p:nvSpPr>
        <p:spPr>
          <a:xfrm>
            <a:off x="866775" y="1554858"/>
            <a:ext cx="8067675" cy="830997"/>
          </a:xfrm>
          <a:prstGeom prst="rect">
            <a:avLst/>
          </a:prstGeom>
          <a:solidFill>
            <a:schemeClr val="accent1">
              <a:lumMod val="20000"/>
              <a:lumOff val="80000"/>
            </a:schemeClr>
          </a:solidFill>
        </p:spPr>
        <p:txBody>
          <a:bodyPr wrap="square">
            <a:spAutoFit/>
          </a:bodyPr>
          <a:lstStyle/>
          <a:p>
            <a:pPr algn="ctr"/>
            <a:r>
              <a:rPr lang="ru-RU" sz="1600" b="1" dirty="0" smtClean="0">
                <a:solidFill>
                  <a:srgbClr val="002060"/>
                </a:solidFill>
              </a:rPr>
              <a:t>Основным видом деятельности Фонда является:</a:t>
            </a:r>
          </a:p>
          <a:p>
            <a:pPr marL="285750" indent="-285750">
              <a:buFont typeface="Wingdings" panose="05000000000000000000" pitchFamily="2" charset="2"/>
              <a:buChar char="§"/>
            </a:pPr>
            <a:r>
              <a:rPr lang="ru-RU" sz="1600" dirty="0" smtClean="0">
                <a:solidFill>
                  <a:srgbClr val="002060"/>
                </a:solidFill>
              </a:rPr>
              <a:t>предоставление поручительств по банковским кредитам;</a:t>
            </a:r>
          </a:p>
          <a:p>
            <a:pPr marL="285750" indent="-285750">
              <a:buFont typeface="Wingdings" panose="05000000000000000000" pitchFamily="2" charset="2"/>
              <a:buChar char="§"/>
            </a:pPr>
            <a:r>
              <a:rPr lang="ru-RU" sz="1600" dirty="0" smtClean="0">
                <a:solidFill>
                  <a:srgbClr val="002060"/>
                </a:solidFill>
              </a:rPr>
              <a:t>предоставление поручительств по банковским гарантиям ( с 01.12.2015)</a:t>
            </a:r>
            <a:endParaRPr lang="ru-RU" sz="1600" dirty="0" smtClean="0"/>
          </a:p>
        </p:txBody>
      </p:sp>
      <p:graphicFrame>
        <p:nvGraphicFramePr>
          <p:cNvPr id="3" name="Схема 2"/>
          <p:cNvGraphicFramePr/>
          <p:nvPr>
            <p:extLst>
              <p:ext uri="{D42A27DB-BD31-4B8C-83A1-F6EECF244321}">
                <p14:modId xmlns:p14="http://schemas.microsoft.com/office/powerpoint/2010/main" val="2747698665"/>
              </p:ext>
            </p:extLst>
          </p:nvPr>
        </p:nvGraphicFramePr>
        <p:xfrm>
          <a:off x="1144586" y="2453104"/>
          <a:ext cx="7789863" cy="38677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1314450" y="2590800"/>
            <a:ext cx="628649" cy="677108"/>
          </a:xfrm>
          <a:prstGeom prst="rect">
            <a:avLst/>
          </a:prstGeom>
          <a:noFill/>
        </p:spPr>
        <p:txBody>
          <a:bodyPr wrap="square" rtlCol="0">
            <a:spAutoFit/>
          </a:bodyPr>
          <a:lstStyle/>
          <a:p>
            <a:r>
              <a:rPr lang="ru-RU" dirty="0" smtClean="0"/>
              <a:t>  </a:t>
            </a:r>
            <a:r>
              <a:rPr lang="ru-RU" sz="2000" b="1" dirty="0" smtClean="0">
                <a:solidFill>
                  <a:schemeClr val="accent2"/>
                </a:solidFill>
              </a:rPr>
              <a:t>А+</a:t>
            </a:r>
            <a:endParaRPr lang="ru-RU" sz="2000" b="1" dirty="0">
              <a:solidFill>
                <a:schemeClr val="accent2"/>
              </a:solidFill>
            </a:endParaRPr>
          </a:p>
        </p:txBody>
      </p:sp>
      <p:sp>
        <p:nvSpPr>
          <p:cNvPr id="5" name="TextBox 4"/>
          <p:cNvSpPr txBox="1"/>
          <p:nvPr/>
        </p:nvSpPr>
        <p:spPr>
          <a:xfrm>
            <a:off x="1514475" y="3819525"/>
            <a:ext cx="885825" cy="307777"/>
          </a:xfrm>
          <a:prstGeom prst="rect">
            <a:avLst/>
          </a:prstGeom>
          <a:noFill/>
        </p:spPr>
        <p:txBody>
          <a:bodyPr wrap="square" rtlCol="0">
            <a:spAutoFit/>
          </a:bodyPr>
          <a:lstStyle/>
          <a:p>
            <a:r>
              <a:rPr lang="ru-RU" sz="1400" b="1" dirty="0">
                <a:solidFill>
                  <a:schemeClr val="accent2"/>
                </a:solidFill>
              </a:rPr>
              <a:t>ТОР-10</a:t>
            </a:r>
          </a:p>
        </p:txBody>
      </p:sp>
      <p:sp>
        <p:nvSpPr>
          <p:cNvPr id="7" name="TextBox 6"/>
          <p:cNvSpPr txBox="1"/>
          <p:nvPr/>
        </p:nvSpPr>
        <p:spPr>
          <a:xfrm>
            <a:off x="1457325" y="4705350"/>
            <a:ext cx="942974" cy="369332"/>
          </a:xfrm>
          <a:prstGeom prst="rect">
            <a:avLst/>
          </a:prstGeom>
          <a:noFill/>
        </p:spPr>
        <p:txBody>
          <a:bodyPr wrap="square" rtlCol="0">
            <a:spAutoFit/>
          </a:bodyPr>
          <a:lstStyle/>
          <a:p>
            <a:pPr algn="ctr"/>
            <a:r>
              <a:rPr lang="ru-RU" sz="1400" b="1" dirty="0" smtClean="0">
                <a:solidFill>
                  <a:schemeClr val="accent2"/>
                </a:solidFill>
              </a:rPr>
              <a:t>ТОР-10  </a:t>
            </a:r>
            <a:r>
              <a:rPr lang="ru-RU" b="1" dirty="0" smtClean="0">
                <a:solidFill>
                  <a:schemeClr val="accent2"/>
                </a:solidFill>
              </a:rPr>
              <a:t>   </a:t>
            </a:r>
            <a:endParaRPr lang="ru-RU" sz="1050" b="1" dirty="0">
              <a:solidFill>
                <a:schemeClr val="accent2"/>
              </a:solidFill>
            </a:endParaRPr>
          </a:p>
        </p:txBody>
      </p:sp>
      <p:sp>
        <p:nvSpPr>
          <p:cNvPr id="8" name="TextBox 7"/>
          <p:cNvSpPr txBox="1"/>
          <p:nvPr/>
        </p:nvSpPr>
        <p:spPr>
          <a:xfrm>
            <a:off x="1171574" y="5505450"/>
            <a:ext cx="785813" cy="584775"/>
          </a:xfrm>
          <a:prstGeom prst="rect">
            <a:avLst/>
          </a:prstGeom>
          <a:noFill/>
        </p:spPr>
        <p:txBody>
          <a:bodyPr wrap="square" rtlCol="0">
            <a:spAutoFit/>
          </a:bodyPr>
          <a:lstStyle/>
          <a:p>
            <a:pPr algn="ctr"/>
            <a:r>
              <a:rPr lang="ru-RU" b="1" dirty="0" smtClean="0">
                <a:solidFill>
                  <a:schemeClr val="accent2"/>
                </a:solidFill>
              </a:rPr>
              <a:t> </a:t>
            </a:r>
            <a:r>
              <a:rPr lang="ru-RU" sz="1400" b="1" dirty="0">
                <a:solidFill>
                  <a:schemeClr val="accent2"/>
                </a:solidFill>
              </a:rPr>
              <a:t>более </a:t>
            </a:r>
            <a:endParaRPr lang="ru-RU" sz="1400" b="1" dirty="0" smtClean="0">
              <a:solidFill>
                <a:schemeClr val="accent2"/>
              </a:solidFill>
            </a:endParaRPr>
          </a:p>
          <a:p>
            <a:pPr algn="ctr"/>
            <a:r>
              <a:rPr lang="ru-RU" sz="1400" b="1" dirty="0" smtClean="0">
                <a:solidFill>
                  <a:schemeClr val="accent2"/>
                </a:solidFill>
              </a:rPr>
              <a:t>40</a:t>
            </a:r>
            <a:endParaRPr lang="ru-RU" sz="1400" b="1" dirty="0">
              <a:solidFill>
                <a:schemeClr val="accent2"/>
              </a:solidFill>
            </a:endParaRPr>
          </a:p>
        </p:txBody>
      </p:sp>
      <p:sp>
        <p:nvSpPr>
          <p:cNvPr id="9" name="TextBox 8"/>
          <p:cNvSpPr txBox="1"/>
          <p:nvPr/>
        </p:nvSpPr>
        <p:spPr>
          <a:xfrm>
            <a:off x="400050" y="4213911"/>
            <a:ext cx="1200150" cy="369332"/>
          </a:xfrm>
          <a:prstGeom prst="rect">
            <a:avLst/>
          </a:prstGeom>
          <a:noFill/>
        </p:spPr>
        <p:txBody>
          <a:bodyPr wrap="square" rtlCol="0">
            <a:spAutoFit/>
          </a:bodyPr>
          <a:lstStyle/>
          <a:p>
            <a:pPr algn="ctr"/>
            <a:r>
              <a:rPr lang="ru-RU" b="1" dirty="0">
                <a:solidFill>
                  <a:srgbClr val="002060"/>
                </a:solidFill>
              </a:rPr>
              <a:t>МОГФ </a:t>
            </a:r>
          </a:p>
        </p:txBody>
      </p:sp>
      <p:sp>
        <p:nvSpPr>
          <p:cNvPr id="12" name="Прямоугольник 11"/>
          <p:cNvSpPr/>
          <p:nvPr/>
        </p:nvSpPr>
        <p:spPr>
          <a:xfrm>
            <a:off x="800100" y="628650"/>
            <a:ext cx="8801101" cy="923330"/>
          </a:xfrm>
          <a:prstGeom prst="rect">
            <a:avLst/>
          </a:prstGeom>
        </p:spPr>
        <p:txBody>
          <a:bodyPr wrap="square">
            <a:spAutoFit/>
          </a:bodyPr>
          <a:lstStyle/>
          <a:p>
            <a:pPr algn="ctr"/>
            <a:r>
              <a:rPr lang="ru-RU" b="1" dirty="0" smtClean="0">
                <a:solidFill>
                  <a:schemeClr val="accent6">
                    <a:lumMod val="75000"/>
                  </a:schemeClr>
                </a:solidFill>
                <a:latin typeface="Arial" pitchFamily="34" charset="0"/>
                <a:cs typeface="Arial" pitchFamily="34" charset="0"/>
              </a:rPr>
              <a:t>Фонд создан в 2009 году</a:t>
            </a:r>
            <a:endParaRPr lang="ru-RU" b="1" dirty="0" smtClean="0">
              <a:solidFill>
                <a:schemeClr val="accent6">
                  <a:lumMod val="75000"/>
                </a:schemeClr>
              </a:solidFill>
            </a:endParaRPr>
          </a:p>
          <a:p>
            <a:pPr algn="ctr"/>
            <a:r>
              <a:rPr lang="ru-RU" b="1" dirty="0" smtClean="0">
                <a:solidFill>
                  <a:schemeClr val="accent6">
                    <a:lumMod val="75000"/>
                  </a:schemeClr>
                </a:solidFill>
              </a:rPr>
              <a:t>Учредитель Фонда –Министерство инвестиций и инноваций Московской области</a:t>
            </a:r>
            <a:endParaRPr lang="ru-RU" b="1" dirty="0">
              <a:solidFill>
                <a:schemeClr val="accent6">
                  <a:lumMod val="75000"/>
                </a:schemeClr>
              </a:solidFill>
              <a:latin typeface="Arial" pitchFamily="34" charset="0"/>
              <a:cs typeface="Arial" pitchFamily="34" charset="0"/>
            </a:endParaRPr>
          </a:p>
        </p:txBody>
      </p:sp>
      <p:pic>
        <p:nvPicPr>
          <p:cNvPr id="13" name="Picture 2" descr="C:\Users\ГлавСпец\Desktop\Новый логотип.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 y="176212"/>
            <a:ext cx="2400300" cy="866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13500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6506" y="332656"/>
            <a:ext cx="8915400" cy="1143000"/>
          </a:xfrm>
        </p:spPr>
        <p:txBody>
          <a:bodyPr>
            <a:normAutofit/>
          </a:bodyPr>
          <a:lstStyle/>
          <a:p>
            <a:pPr algn="ctr"/>
            <a:r>
              <a:rPr lang="ru-RU" sz="1800" b="1" dirty="0" smtClean="0">
                <a:solidFill>
                  <a:schemeClr val="tx2">
                    <a:lumMod val="75000"/>
                  </a:schemeClr>
                </a:solidFill>
              </a:rPr>
              <a:t>СОСТАВ ПАРТНЁРОВ</a:t>
            </a:r>
            <a:r>
              <a:rPr lang="ru-RU" sz="1800" dirty="0" smtClean="0">
                <a:solidFill>
                  <a:schemeClr val="tx2">
                    <a:lumMod val="75000"/>
                  </a:schemeClr>
                </a:solidFill>
              </a:rPr>
              <a:t/>
            </a:r>
            <a:br>
              <a:rPr lang="ru-RU" sz="1800" dirty="0" smtClean="0">
                <a:solidFill>
                  <a:schemeClr val="tx2">
                    <a:lumMod val="75000"/>
                  </a:schemeClr>
                </a:solidFill>
              </a:rPr>
            </a:br>
            <a:r>
              <a:rPr lang="ru-RU" sz="1800" b="1" dirty="0" smtClean="0">
                <a:solidFill>
                  <a:schemeClr val="tx2">
                    <a:lumMod val="75000"/>
                  </a:schemeClr>
                </a:solidFill>
              </a:rPr>
              <a:t>Московского областного гарантийного фонда </a:t>
            </a:r>
            <a:endParaRPr lang="ru-RU" sz="1800" dirty="0">
              <a:solidFill>
                <a:schemeClr val="tx2">
                  <a:lumMod val="75000"/>
                </a:schemeClr>
              </a:solidFill>
            </a:endParaRPr>
          </a:p>
        </p:txBody>
      </p:sp>
      <p:sp>
        <p:nvSpPr>
          <p:cNvPr id="6" name="Заголовок 1"/>
          <p:cNvSpPr txBox="1">
            <a:spLocks/>
          </p:cNvSpPr>
          <p:nvPr/>
        </p:nvSpPr>
        <p:spPr>
          <a:xfrm>
            <a:off x="3071266" y="1127448"/>
            <a:ext cx="2115759" cy="447649"/>
          </a:xfrm>
          <a:prstGeom prst="rect">
            <a:avLst/>
          </a:prstGeom>
          <a:solidFill>
            <a:schemeClr val="accent1">
              <a:lumMod val="40000"/>
              <a:lumOff val="60000"/>
            </a:schemeClr>
          </a:solidFill>
        </p:spPr>
        <p:txBody>
          <a:bodyPr vert="horz" lIns="91440" tIns="45720" rIns="91440" bIns="45720" rtlCol="0" anchor="ctr">
            <a:noAutofit/>
          </a:bodyPr>
          <a:lstStyle/>
          <a:p>
            <a:pPr lvl="0" algn="ctr">
              <a:spcBef>
                <a:spcPct val="0"/>
              </a:spcBef>
            </a:pPr>
            <a:r>
              <a:rPr lang="ru-RU" sz="1200" dirty="0" smtClean="0"/>
              <a:t>ПАО «Сбербанк России»</a:t>
            </a:r>
            <a:endParaRPr kumimoji="0" lang="ru-RU" sz="1200" b="0" i="0" u="none" strike="noStrike" kern="1200" cap="none" spc="0" normalizeH="0" baseline="0" noProof="0" dirty="0">
              <a:ln>
                <a:noFill/>
              </a:ln>
              <a:solidFill>
                <a:schemeClr val="tx1"/>
              </a:solidFill>
              <a:effectLst/>
              <a:uLnTx/>
              <a:uFillTx/>
              <a:latin typeface="+mj-lt"/>
              <a:ea typeface="+mj-ea"/>
              <a:cs typeface="+mj-cs"/>
            </a:endParaRPr>
          </a:p>
        </p:txBody>
      </p:sp>
      <p:sp>
        <p:nvSpPr>
          <p:cNvPr id="7" name="Заголовок 1"/>
          <p:cNvSpPr txBox="1">
            <a:spLocks/>
          </p:cNvSpPr>
          <p:nvPr/>
        </p:nvSpPr>
        <p:spPr>
          <a:xfrm>
            <a:off x="3080793" y="1644799"/>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ПАО «Промсвязьбанк»</a:t>
            </a:r>
          </a:p>
        </p:txBody>
      </p:sp>
      <p:sp>
        <p:nvSpPr>
          <p:cNvPr id="8" name="Заголовок 1"/>
          <p:cNvSpPr txBox="1">
            <a:spLocks/>
          </p:cNvSpPr>
          <p:nvPr/>
        </p:nvSpPr>
        <p:spPr>
          <a:xfrm>
            <a:off x="5354374" y="1127448"/>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Банк «Возрождение» (ПАО)</a:t>
            </a:r>
          </a:p>
        </p:txBody>
      </p:sp>
      <p:sp>
        <p:nvSpPr>
          <p:cNvPr id="9" name="Заголовок 1"/>
          <p:cNvSpPr txBox="1">
            <a:spLocks/>
          </p:cNvSpPr>
          <p:nvPr/>
        </p:nvSpPr>
        <p:spPr>
          <a:xfrm>
            <a:off x="7671842" y="1143049"/>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ПАО РОСБАНК</a:t>
            </a:r>
          </a:p>
        </p:txBody>
      </p:sp>
      <p:sp>
        <p:nvSpPr>
          <p:cNvPr id="10" name="Заголовок 1"/>
          <p:cNvSpPr txBox="1">
            <a:spLocks/>
          </p:cNvSpPr>
          <p:nvPr/>
        </p:nvSpPr>
        <p:spPr>
          <a:xfrm>
            <a:off x="678556" y="1644799"/>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ВТБ 24 (ПАО)</a:t>
            </a:r>
          </a:p>
        </p:txBody>
      </p:sp>
      <p:sp>
        <p:nvSpPr>
          <p:cNvPr id="11" name="Заголовок 1"/>
          <p:cNvSpPr txBox="1">
            <a:spLocks/>
          </p:cNvSpPr>
          <p:nvPr/>
        </p:nvSpPr>
        <p:spPr>
          <a:xfrm>
            <a:off x="3080793" y="2245246"/>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Банк «Кредит-Москва» (ПАО)</a:t>
            </a:r>
          </a:p>
        </p:txBody>
      </p:sp>
      <p:sp>
        <p:nvSpPr>
          <p:cNvPr id="12" name="Заголовок 1"/>
          <p:cNvSpPr txBox="1">
            <a:spLocks/>
          </p:cNvSpPr>
          <p:nvPr/>
        </p:nvSpPr>
        <p:spPr>
          <a:xfrm>
            <a:off x="5442035" y="1644799"/>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ОАО «Банк Москвы»</a:t>
            </a:r>
          </a:p>
        </p:txBody>
      </p:sp>
      <p:sp>
        <p:nvSpPr>
          <p:cNvPr id="13" name="Заголовок 1"/>
          <p:cNvSpPr txBox="1">
            <a:spLocks/>
          </p:cNvSpPr>
          <p:nvPr/>
        </p:nvSpPr>
        <p:spPr>
          <a:xfrm>
            <a:off x="3080792" y="4638590"/>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«Азия-Инвест-Банк» (АО)</a:t>
            </a:r>
          </a:p>
        </p:txBody>
      </p:sp>
      <p:sp>
        <p:nvSpPr>
          <p:cNvPr id="14" name="Заголовок 1"/>
          <p:cNvSpPr txBox="1">
            <a:spLocks/>
          </p:cNvSpPr>
          <p:nvPr/>
        </p:nvSpPr>
        <p:spPr>
          <a:xfrm>
            <a:off x="678556" y="2215530"/>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ОАО «Россельхозбанк»</a:t>
            </a:r>
          </a:p>
        </p:txBody>
      </p:sp>
      <p:sp>
        <p:nvSpPr>
          <p:cNvPr id="15" name="Заголовок 1"/>
          <p:cNvSpPr txBox="1">
            <a:spLocks/>
          </p:cNvSpPr>
          <p:nvPr/>
        </p:nvSpPr>
        <p:spPr>
          <a:xfrm>
            <a:off x="3080793" y="2811785"/>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ПАО Банк «ФК Открытие»</a:t>
            </a:r>
          </a:p>
        </p:txBody>
      </p:sp>
      <p:sp>
        <p:nvSpPr>
          <p:cNvPr id="16" name="Заголовок 1"/>
          <p:cNvSpPr txBox="1">
            <a:spLocks/>
          </p:cNvSpPr>
          <p:nvPr/>
        </p:nvSpPr>
        <p:spPr>
          <a:xfrm>
            <a:off x="7671841" y="1644799"/>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 «</a:t>
            </a:r>
            <a:r>
              <a:rPr lang="ru-RU" dirty="0" err="1"/>
              <a:t>МИнБ</a:t>
            </a:r>
            <a:r>
              <a:rPr lang="ru-RU" dirty="0"/>
              <a:t>» (ПАО)</a:t>
            </a:r>
          </a:p>
        </p:txBody>
      </p:sp>
      <p:sp>
        <p:nvSpPr>
          <p:cNvPr id="17" name="Заголовок 1"/>
          <p:cNvSpPr txBox="1">
            <a:spLocks/>
          </p:cNvSpPr>
          <p:nvPr/>
        </p:nvSpPr>
        <p:spPr>
          <a:xfrm>
            <a:off x="7683304" y="2887985"/>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ООО «Банк </a:t>
            </a:r>
            <a:r>
              <a:rPr lang="ru-RU" dirty="0" err="1"/>
              <a:t>БЦК-Москва</a:t>
            </a:r>
            <a:r>
              <a:rPr lang="ru-RU" dirty="0"/>
              <a:t>»</a:t>
            </a:r>
          </a:p>
        </p:txBody>
      </p:sp>
      <p:sp>
        <p:nvSpPr>
          <p:cNvPr id="18" name="Заголовок 1"/>
          <p:cNvSpPr txBox="1">
            <a:spLocks/>
          </p:cNvSpPr>
          <p:nvPr/>
        </p:nvSpPr>
        <p:spPr>
          <a:xfrm>
            <a:off x="5387711" y="2245246"/>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АО «АЛЬФА-БАНК»</a:t>
            </a:r>
          </a:p>
        </p:txBody>
      </p:sp>
      <p:sp>
        <p:nvSpPr>
          <p:cNvPr id="19" name="Заголовок 1"/>
          <p:cNvSpPr txBox="1">
            <a:spLocks/>
          </p:cNvSpPr>
          <p:nvPr/>
        </p:nvSpPr>
        <p:spPr>
          <a:xfrm>
            <a:off x="3080793" y="3435474"/>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КБ «ЮНИАСТРУМ БАНК» (ООО)</a:t>
            </a:r>
          </a:p>
        </p:txBody>
      </p:sp>
      <p:sp>
        <p:nvSpPr>
          <p:cNvPr id="21" name="Заголовок 1"/>
          <p:cNvSpPr txBox="1">
            <a:spLocks/>
          </p:cNvSpPr>
          <p:nvPr/>
        </p:nvSpPr>
        <p:spPr>
          <a:xfrm>
            <a:off x="7682095" y="3496047"/>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ПАО «</a:t>
            </a:r>
            <a:r>
              <a:rPr lang="ru-RU" dirty="0" err="1"/>
              <a:t>РосДорБанк</a:t>
            </a:r>
            <a:r>
              <a:rPr lang="ru-RU" dirty="0"/>
              <a:t>»</a:t>
            </a:r>
          </a:p>
        </p:txBody>
      </p:sp>
      <p:sp>
        <p:nvSpPr>
          <p:cNvPr id="22" name="Заголовок 1"/>
          <p:cNvSpPr txBox="1">
            <a:spLocks/>
          </p:cNvSpPr>
          <p:nvPr/>
        </p:nvSpPr>
        <p:spPr>
          <a:xfrm>
            <a:off x="5437400" y="6392391"/>
            <a:ext cx="2039558" cy="390525"/>
          </a:xfrm>
          <a:prstGeom prst="rect">
            <a:avLst/>
          </a:prstGeom>
          <a:solidFill>
            <a:schemeClr val="accent6">
              <a:lumMod val="40000"/>
              <a:lumOff val="60000"/>
            </a:schemeClr>
          </a:solidFill>
        </p:spPr>
        <p:txBody>
          <a:bodyPr vert="horz" lIns="91440" tIns="45720" rIns="91440" bIns="45720" rtlCol="0" anchor="ctr">
            <a:noAutofit/>
          </a:bodyPr>
          <a:lstStyle/>
          <a:p>
            <a:pPr lvl="0" algn="ctr">
              <a:spcBef>
                <a:spcPct val="0"/>
              </a:spcBef>
            </a:pPr>
            <a:r>
              <a:rPr lang="ru-RU" sz="1200" dirty="0" smtClean="0"/>
              <a:t>АКБ МОСОБЛБАНК ОА </a:t>
            </a:r>
            <a:r>
              <a:rPr lang="ru-RU" sz="1000" dirty="0" smtClean="0"/>
              <a:t>санация </a:t>
            </a:r>
            <a:endParaRPr kumimoji="0" lang="ru-RU" sz="1000" b="0" i="0" u="none" strike="noStrike" kern="1200" cap="none" spc="0" normalizeH="0" baseline="0" noProof="0" dirty="0">
              <a:ln>
                <a:noFill/>
              </a:ln>
              <a:solidFill>
                <a:schemeClr val="tx1"/>
              </a:solidFill>
              <a:effectLst/>
              <a:uLnTx/>
              <a:uFillTx/>
              <a:latin typeface="+mj-lt"/>
              <a:ea typeface="+mj-ea"/>
              <a:cs typeface="+mj-cs"/>
            </a:endParaRPr>
          </a:p>
        </p:txBody>
      </p:sp>
      <p:sp>
        <p:nvSpPr>
          <p:cNvPr id="23" name="Заголовок 1"/>
          <p:cNvSpPr txBox="1">
            <a:spLocks/>
          </p:cNvSpPr>
          <p:nvPr/>
        </p:nvSpPr>
        <p:spPr>
          <a:xfrm>
            <a:off x="678555" y="2835796"/>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ПАО «Ханты-Мансийский банк  Открытие»</a:t>
            </a:r>
          </a:p>
        </p:txBody>
      </p:sp>
      <p:sp>
        <p:nvSpPr>
          <p:cNvPr id="24" name="Заголовок 1"/>
          <p:cNvSpPr txBox="1">
            <a:spLocks/>
          </p:cNvSpPr>
          <p:nvPr/>
        </p:nvSpPr>
        <p:spPr>
          <a:xfrm>
            <a:off x="5421052" y="3464049"/>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«РГС Банк» (ПАО)</a:t>
            </a:r>
          </a:p>
        </p:txBody>
      </p:sp>
      <p:sp>
        <p:nvSpPr>
          <p:cNvPr id="25" name="Заголовок 1"/>
          <p:cNvSpPr txBox="1">
            <a:spLocks/>
          </p:cNvSpPr>
          <p:nvPr/>
        </p:nvSpPr>
        <p:spPr>
          <a:xfrm>
            <a:off x="7683304" y="4121646"/>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ОАО «АИКБ «</a:t>
            </a:r>
            <a:r>
              <a:rPr lang="ru-RU" dirty="0" err="1"/>
              <a:t>Татфондбанк</a:t>
            </a:r>
            <a:r>
              <a:rPr lang="ru-RU" dirty="0"/>
              <a:t>»</a:t>
            </a:r>
          </a:p>
        </p:txBody>
      </p:sp>
      <p:sp>
        <p:nvSpPr>
          <p:cNvPr id="26" name="Заголовок 1"/>
          <p:cNvSpPr txBox="1">
            <a:spLocks/>
          </p:cNvSpPr>
          <p:nvPr/>
        </p:nvSpPr>
        <p:spPr>
          <a:xfrm>
            <a:off x="7671842" y="6392391"/>
            <a:ext cx="2047146" cy="370358"/>
          </a:xfrm>
          <a:prstGeom prst="rect">
            <a:avLst/>
          </a:prstGeom>
          <a:solidFill>
            <a:schemeClr val="accent6">
              <a:lumMod val="40000"/>
              <a:lumOff val="60000"/>
            </a:schemeClr>
          </a:solidFill>
        </p:spPr>
        <p:txBody>
          <a:bodyPr vert="horz" lIns="91440" tIns="45720" rIns="91440" bIns="45720" rtlCol="0" anchor="ctr">
            <a:noAutofit/>
          </a:bodyPr>
          <a:lstStyle/>
          <a:p>
            <a:pPr lvl="0" algn="ctr">
              <a:spcBef>
                <a:spcPct val="0"/>
              </a:spcBef>
            </a:pPr>
            <a:r>
              <a:rPr lang="ru-RU" sz="1200" dirty="0" smtClean="0"/>
              <a:t>АКБ «</a:t>
            </a:r>
            <a:r>
              <a:rPr lang="ru-RU" sz="1200" dirty="0" err="1" smtClean="0"/>
              <a:t>Инвестторгбанк</a:t>
            </a:r>
            <a:r>
              <a:rPr lang="ru-RU" sz="1200" dirty="0" smtClean="0"/>
              <a:t>» (ОАО) -  </a:t>
            </a:r>
            <a:r>
              <a:rPr lang="ru-RU" sz="1000" dirty="0" smtClean="0"/>
              <a:t>санация</a:t>
            </a:r>
            <a:endParaRPr kumimoji="0" lang="ru-RU" sz="1000" b="0" i="0" u="none" strike="noStrike" kern="1200" cap="none" spc="0" normalizeH="0" baseline="0" noProof="0" dirty="0">
              <a:ln>
                <a:noFill/>
              </a:ln>
              <a:solidFill>
                <a:schemeClr val="tx1"/>
              </a:solidFill>
              <a:effectLst/>
              <a:uLnTx/>
              <a:uFillTx/>
              <a:latin typeface="+mj-lt"/>
              <a:ea typeface="+mj-ea"/>
              <a:cs typeface="+mj-cs"/>
            </a:endParaRPr>
          </a:p>
        </p:txBody>
      </p:sp>
      <p:sp>
        <p:nvSpPr>
          <p:cNvPr id="28" name="Заголовок 1"/>
          <p:cNvSpPr txBox="1">
            <a:spLocks/>
          </p:cNvSpPr>
          <p:nvPr/>
        </p:nvSpPr>
        <p:spPr>
          <a:xfrm>
            <a:off x="5421051" y="4093071"/>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АКБ «ДЕРЖАВА»</a:t>
            </a:r>
          </a:p>
          <a:p>
            <a:endParaRPr lang="ru-RU" dirty="0"/>
          </a:p>
        </p:txBody>
      </p:sp>
      <p:sp>
        <p:nvSpPr>
          <p:cNvPr id="30" name="Заголовок 1"/>
          <p:cNvSpPr txBox="1">
            <a:spLocks/>
          </p:cNvSpPr>
          <p:nvPr/>
        </p:nvSpPr>
        <p:spPr>
          <a:xfrm>
            <a:off x="3101082" y="5216015"/>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АКБ «</a:t>
            </a:r>
            <a:r>
              <a:rPr lang="ru-RU" dirty="0" err="1"/>
              <a:t>Ланта</a:t>
            </a:r>
            <a:r>
              <a:rPr lang="ru-RU" dirty="0"/>
              <a:t>-Банк»)</a:t>
            </a:r>
          </a:p>
          <a:p>
            <a:endParaRPr lang="ru-RU" dirty="0"/>
          </a:p>
        </p:txBody>
      </p:sp>
      <p:sp>
        <p:nvSpPr>
          <p:cNvPr id="31" name="Заголовок 1"/>
          <p:cNvSpPr txBox="1">
            <a:spLocks/>
          </p:cNvSpPr>
          <p:nvPr/>
        </p:nvSpPr>
        <p:spPr>
          <a:xfrm>
            <a:off x="7671840" y="2239144"/>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ПАО«БИНБАН»</a:t>
            </a:r>
          </a:p>
          <a:p>
            <a:endParaRPr lang="ru-RU" dirty="0"/>
          </a:p>
        </p:txBody>
      </p:sp>
      <p:sp>
        <p:nvSpPr>
          <p:cNvPr id="32" name="Заголовок 1"/>
          <p:cNvSpPr txBox="1">
            <a:spLocks/>
          </p:cNvSpPr>
          <p:nvPr/>
        </p:nvSpPr>
        <p:spPr>
          <a:xfrm>
            <a:off x="5421050" y="4688869"/>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ООО«МФ Банк» </a:t>
            </a:r>
          </a:p>
        </p:txBody>
      </p:sp>
      <p:sp>
        <p:nvSpPr>
          <p:cNvPr id="33" name="Заголовок 1"/>
          <p:cNvSpPr txBox="1">
            <a:spLocks/>
          </p:cNvSpPr>
          <p:nvPr/>
        </p:nvSpPr>
        <p:spPr>
          <a:xfrm>
            <a:off x="7683303" y="4707919"/>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smtClean="0"/>
              <a:t>ПАО «Зенит»</a:t>
            </a:r>
            <a:endParaRPr lang="ru-RU" dirty="0"/>
          </a:p>
        </p:txBody>
      </p:sp>
      <p:sp>
        <p:nvSpPr>
          <p:cNvPr id="34" name="Заголовок 1"/>
          <p:cNvSpPr txBox="1">
            <a:spLocks/>
          </p:cNvSpPr>
          <p:nvPr/>
        </p:nvSpPr>
        <p:spPr>
          <a:xfrm>
            <a:off x="5421053" y="2835796"/>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АКБ «ПЕРЕСВЕТ» (АО)</a:t>
            </a:r>
          </a:p>
        </p:txBody>
      </p:sp>
      <p:sp>
        <p:nvSpPr>
          <p:cNvPr id="35" name="Заголовок 1"/>
          <p:cNvSpPr txBox="1">
            <a:spLocks/>
          </p:cNvSpPr>
          <p:nvPr/>
        </p:nvSpPr>
        <p:spPr>
          <a:xfrm>
            <a:off x="727232" y="5168542"/>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smtClean="0"/>
              <a:t>КБ «Русский торговый банк» (ООО)</a:t>
            </a:r>
            <a:endParaRPr lang="ru-RU" dirty="0"/>
          </a:p>
        </p:txBody>
      </p:sp>
      <p:sp>
        <p:nvSpPr>
          <p:cNvPr id="36" name="Заголовок 1"/>
          <p:cNvSpPr txBox="1">
            <a:spLocks/>
          </p:cNvSpPr>
          <p:nvPr/>
        </p:nvSpPr>
        <p:spPr>
          <a:xfrm>
            <a:off x="727231" y="4045446"/>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ЗАО КБ «</a:t>
            </a:r>
            <a:r>
              <a:rPr lang="ru-RU" dirty="0" err="1"/>
              <a:t>Росинтербанк</a:t>
            </a:r>
            <a:endParaRPr lang="ru-RU" dirty="0"/>
          </a:p>
        </p:txBody>
      </p:sp>
      <p:sp>
        <p:nvSpPr>
          <p:cNvPr id="37" name="Заголовок 1"/>
          <p:cNvSpPr txBox="1">
            <a:spLocks/>
          </p:cNvSpPr>
          <p:nvPr/>
        </p:nvSpPr>
        <p:spPr>
          <a:xfrm>
            <a:off x="704053" y="3435474"/>
            <a:ext cx="2055235"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smtClean="0"/>
              <a:t>ПАО «АК Барс Банк»</a:t>
            </a:r>
            <a:endParaRPr lang="ru-RU" dirty="0"/>
          </a:p>
        </p:txBody>
      </p:sp>
      <p:pic>
        <p:nvPicPr>
          <p:cNvPr id="38" name="Picture 2"/>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480" y="206400"/>
            <a:ext cx="1899220" cy="1422400"/>
          </a:xfrm>
          <a:prstGeom prst="rect">
            <a:avLst/>
          </a:prstGeom>
          <a:solidFill>
            <a:schemeClr val="bg1"/>
          </a:solidFill>
          <a:ln>
            <a:solidFill>
              <a:schemeClr val="bg1"/>
            </a:solidFill>
          </a:ln>
          <a:effectLst/>
          <a:extLst/>
        </p:spPr>
      </p:pic>
      <p:sp>
        <p:nvSpPr>
          <p:cNvPr id="39" name="Заголовок 1"/>
          <p:cNvSpPr txBox="1">
            <a:spLocks/>
          </p:cNvSpPr>
          <p:nvPr/>
        </p:nvSpPr>
        <p:spPr>
          <a:xfrm>
            <a:off x="727232" y="4638590"/>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АО «РУНА-БАНК»</a:t>
            </a:r>
          </a:p>
        </p:txBody>
      </p:sp>
      <p:sp>
        <p:nvSpPr>
          <p:cNvPr id="40" name="Заголовок 1"/>
          <p:cNvSpPr txBox="1">
            <a:spLocks/>
          </p:cNvSpPr>
          <p:nvPr/>
        </p:nvSpPr>
        <p:spPr>
          <a:xfrm>
            <a:off x="3082925" y="5815570"/>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smtClean="0"/>
              <a:t> «</a:t>
            </a:r>
            <a:r>
              <a:rPr lang="ru-RU" dirty="0" err="1" smtClean="0"/>
              <a:t>Солид</a:t>
            </a:r>
            <a:r>
              <a:rPr lang="ru-RU" dirty="0" smtClean="0"/>
              <a:t> банк» (ЗАО)</a:t>
            </a:r>
            <a:endParaRPr lang="ru-RU" dirty="0"/>
          </a:p>
        </p:txBody>
      </p:sp>
      <p:sp>
        <p:nvSpPr>
          <p:cNvPr id="41" name="Заголовок 1"/>
          <p:cNvSpPr txBox="1">
            <a:spLocks/>
          </p:cNvSpPr>
          <p:nvPr/>
        </p:nvSpPr>
        <p:spPr>
          <a:xfrm>
            <a:off x="5421049" y="5254115"/>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smtClean="0"/>
              <a:t> Банк «СКИБ» (ООО)</a:t>
            </a:r>
            <a:endParaRPr lang="ru-RU" dirty="0"/>
          </a:p>
        </p:txBody>
      </p:sp>
      <p:sp>
        <p:nvSpPr>
          <p:cNvPr id="42" name="Заголовок 1"/>
          <p:cNvSpPr txBox="1">
            <a:spLocks/>
          </p:cNvSpPr>
          <p:nvPr/>
        </p:nvSpPr>
        <p:spPr>
          <a:xfrm>
            <a:off x="7671840" y="5266429"/>
            <a:ext cx="2087779"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smtClean="0"/>
              <a:t> АКИБ «Образование» (АО)</a:t>
            </a:r>
            <a:endParaRPr lang="ru-RU" dirty="0"/>
          </a:p>
        </p:txBody>
      </p:sp>
      <p:sp>
        <p:nvSpPr>
          <p:cNvPr id="43" name="Заголовок 1"/>
          <p:cNvSpPr txBox="1">
            <a:spLocks/>
          </p:cNvSpPr>
          <p:nvPr/>
        </p:nvSpPr>
        <p:spPr>
          <a:xfrm>
            <a:off x="7663752" y="5828556"/>
            <a:ext cx="2055236"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smtClean="0"/>
              <a:t>ПАО «</a:t>
            </a:r>
            <a:r>
              <a:rPr lang="ru-RU" dirty="0" err="1" smtClean="0"/>
              <a:t>Совкомбанк</a:t>
            </a:r>
            <a:r>
              <a:rPr lang="ru-RU" dirty="0" smtClean="0"/>
              <a:t>»</a:t>
            </a:r>
            <a:endParaRPr lang="ru-RU" dirty="0"/>
          </a:p>
        </p:txBody>
      </p:sp>
      <p:sp>
        <p:nvSpPr>
          <p:cNvPr id="44" name="Заголовок 1"/>
          <p:cNvSpPr txBox="1">
            <a:spLocks/>
          </p:cNvSpPr>
          <p:nvPr/>
        </p:nvSpPr>
        <p:spPr>
          <a:xfrm>
            <a:off x="3089488" y="4038710"/>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a:t>АКБ «РОССИЙСКИЙ КАПИТАЛ» (ПАО)</a:t>
            </a:r>
          </a:p>
        </p:txBody>
      </p:sp>
      <p:sp>
        <p:nvSpPr>
          <p:cNvPr id="45" name="Заголовок 1"/>
          <p:cNvSpPr txBox="1">
            <a:spLocks/>
          </p:cNvSpPr>
          <p:nvPr/>
        </p:nvSpPr>
        <p:spPr>
          <a:xfrm>
            <a:off x="5387711" y="5815570"/>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smtClean="0"/>
              <a:t> АО «Московско-Парижский банк»</a:t>
            </a:r>
            <a:endParaRPr lang="ru-RU" dirty="0"/>
          </a:p>
        </p:txBody>
      </p:sp>
      <p:sp>
        <p:nvSpPr>
          <p:cNvPr id="46" name="Заголовок 1"/>
          <p:cNvSpPr txBox="1">
            <a:spLocks/>
          </p:cNvSpPr>
          <p:nvPr/>
        </p:nvSpPr>
        <p:spPr>
          <a:xfrm>
            <a:off x="717707" y="5825767"/>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smtClean="0"/>
              <a:t>ОАО «Московский кредитный банк» </a:t>
            </a:r>
            <a:endParaRPr lang="ru-RU" dirty="0"/>
          </a:p>
        </p:txBody>
      </p:sp>
      <p:sp>
        <p:nvSpPr>
          <p:cNvPr id="47" name="Заголовок 1"/>
          <p:cNvSpPr txBox="1">
            <a:spLocks/>
          </p:cNvSpPr>
          <p:nvPr/>
        </p:nvSpPr>
        <p:spPr>
          <a:xfrm>
            <a:off x="708182" y="6321067"/>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smtClean="0"/>
              <a:t>АО «НС Банк»</a:t>
            </a:r>
            <a:endParaRPr lang="ru-RU" dirty="0"/>
          </a:p>
        </p:txBody>
      </p:sp>
      <p:sp>
        <p:nvSpPr>
          <p:cNvPr id="48" name="Заголовок 1"/>
          <p:cNvSpPr txBox="1">
            <a:spLocks/>
          </p:cNvSpPr>
          <p:nvPr/>
        </p:nvSpPr>
        <p:spPr>
          <a:xfrm>
            <a:off x="3082925" y="6339445"/>
            <a:ext cx="2106233" cy="432048"/>
          </a:xfrm>
          <a:prstGeom prst="rect">
            <a:avLst/>
          </a:prstGeom>
          <a:solidFill>
            <a:schemeClr val="accent1">
              <a:lumMod val="40000"/>
              <a:lumOff val="60000"/>
            </a:schemeClr>
          </a:solidFill>
        </p:spPr>
        <p:txBody>
          <a:bodyPr vert="horz" lIns="91440" tIns="45720" rIns="91440" bIns="45720" rtlCol="0" anchor="ctr">
            <a:noAutofit/>
          </a:bodyPr>
          <a:lstStyle>
            <a:defPPr>
              <a:defRPr lang="ru-RU"/>
            </a:defPPr>
            <a:lvl1pPr lvl="0" algn="ctr">
              <a:defRPr sz="1200"/>
            </a:lvl1pPr>
          </a:lstStyle>
          <a:p>
            <a:r>
              <a:rPr lang="ru-RU" dirty="0" smtClean="0"/>
              <a:t> «СДМ-Банк» (ПАО)</a:t>
            </a:r>
            <a:endParaRPr lang="ru-RU" dirty="0"/>
          </a:p>
        </p:txBody>
      </p:sp>
    </p:spTree>
    <p:extLst>
      <p:ext uri="{BB962C8B-B14F-4D97-AF65-F5344CB8AC3E}">
        <p14:creationId xmlns:p14="http://schemas.microsoft.com/office/powerpoint/2010/main" val="1223602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00300" y="523875"/>
            <a:ext cx="5553075" cy="369332"/>
          </a:xfrm>
        </p:spPr>
        <p:txBody>
          <a:bodyPr/>
          <a:lstStyle/>
          <a:p>
            <a:pPr algn="ctr"/>
            <a:r>
              <a:rPr lang="ru-RU" sz="2400" dirty="0">
                <a:solidFill>
                  <a:schemeClr val="tx2">
                    <a:lumMod val="75000"/>
                  </a:schemeClr>
                </a:solidFill>
              </a:rPr>
              <a:t>Гарантийный механизм</a:t>
            </a:r>
          </a:p>
        </p:txBody>
      </p:sp>
      <p:graphicFrame>
        <p:nvGraphicFramePr>
          <p:cNvPr id="3" name="Схема 2"/>
          <p:cNvGraphicFramePr/>
          <p:nvPr>
            <p:extLst>
              <p:ext uri="{D42A27DB-BD31-4B8C-83A1-F6EECF244321}">
                <p14:modId xmlns:p14="http://schemas.microsoft.com/office/powerpoint/2010/main" val="2964019459"/>
              </p:ext>
            </p:extLst>
          </p:nvPr>
        </p:nvGraphicFramePr>
        <p:xfrm>
          <a:off x="272480" y="1397000"/>
          <a:ext cx="9361040" cy="39762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C:\Users\ГлавСпец\Desktop\Новый логотип.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166687"/>
            <a:ext cx="2400300" cy="866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6957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1763" y="263525"/>
            <a:ext cx="9221787" cy="984885"/>
          </a:xfrm>
          <a:prstGeom prst="rect">
            <a:avLst/>
          </a:prstGeom>
        </p:spPr>
        <p:txBody>
          <a:bodyPr vert="horz" wrap="square" lIns="0" tIns="0" rIns="0" bIns="0" rtlCol="0">
            <a:spAutoFit/>
          </a:bodyPr>
          <a:lstStyle/>
          <a:p>
            <a:pPr marL="869950" indent="-784225" algn="ctr"/>
            <a:r>
              <a:rPr lang="ru-RU" sz="3200" dirty="0">
                <a:solidFill>
                  <a:srgbClr val="002060"/>
                </a:solidFill>
              </a:rPr>
              <a:t>Московский областной гарантийный фонд и </a:t>
            </a:r>
            <a:r>
              <a:rPr lang="ru-RU" sz="3200" dirty="0" smtClean="0">
                <a:solidFill>
                  <a:srgbClr val="002060"/>
                </a:solidFill>
              </a:rPr>
              <a:t>Корпорация </a:t>
            </a:r>
            <a:r>
              <a:rPr lang="ru-RU" sz="3200" dirty="0">
                <a:solidFill>
                  <a:srgbClr val="002060"/>
                </a:solidFill>
              </a:rPr>
              <a:t>МСП</a:t>
            </a:r>
            <a:endParaRPr sz="3200" dirty="0">
              <a:solidFill>
                <a:srgbClr val="002060"/>
              </a:solidFill>
            </a:endParaRPr>
          </a:p>
        </p:txBody>
      </p:sp>
      <p:sp>
        <p:nvSpPr>
          <p:cNvPr id="18" name="object 18"/>
          <p:cNvSpPr txBox="1">
            <a:spLocks noGrp="1"/>
          </p:cNvSpPr>
          <p:nvPr>
            <p:ph type="sldNum" sz="quarter" idx="4294967295"/>
          </p:nvPr>
        </p:nvSpPr>
        <p:spPr>
          <a:xfrm>
            <a:off x="9075822" y="6518523"/>
            <a:ext cx="299244" cy="192360"/>
          </a:xfrm>
          <a:prstGeom prst="rect">
            <a:avLst/>
          </a:prstGeom>
        </p:spPr>
        <p:txBody>
          <a:bodyPr vert="horz" wrap="square" lIns="0" tIns="0" rIns="0" bIns="0" rtlCol="0">
            <a:spAutoFit/>
          </a:bodyPr>
          <a:lstStyle/>
          <a:p>
            <a:pPr marL="111757">
              <a:lnSpc>
                <a:spcPts val="1549"/>
              </a:lnSpc>
            </a:pPr>
            <a:fld id="{81D60167-4931-47E6-BA6A-407CBD079E47}" type="slidenum">
              <a:rPr spc="-147" dirty="0">
                <a:solidFill>
                  <a:srgbClr val="7E7E7E"/>
                </a:solidFill>
                <a:latin typeface="Arial"/>
                <a:cs typeface="Arial"/>
              </a:rPr>
              <a:pPr marL="111757">
                <a:lnSpc>
                  <a:spcPts val="1549"/>
                </a:lnSpc>
              </a:pPr>
              <a:t>4</a:t>
            </a:fld>
            <a:endParaRPr spc="-147" dirty="0">
              <a:solidFill>
                <a:srgbClr val="7E7E7E"/>
              </a:solidFill>
              <a:latin typeface="Arial"/>
              <a:cs typeface="Arial"/>
            </a:endParaRPr>
          </a:p>
        </p:txBody>
      </p:sp>
      <p:sp>
        <p:nvSpPr>
          <p:cNvPr id="21" name="Прямоугольник 20"/>
          <p:cNvSpPr/>
          <p:nvPr/>
        </p:nvSpPr>
        <p:spPr>
          <a:xfrm>
            <a:off x="981074" y="4705350"/>
            <a:ext cx="8201026" cy="1754326"/>
          </a:xfrm>
          <a:prstGeom prst="rect">
            <a:avLst/>
          </a:prstGeom>
          <a:solidFill>
            <a:schemeClr val="accent1">
              <a:lumMod val="20000"/>
              <a:lumOff val="80000"/>
            </a:schemeClr>
          </a:solidFill>
        </p:spPr>
        <p:txBody>
          <a:bodyPr wrap="square">
            <a:spAutoFit/>
          </a:bodyPr>
          <a:lstStyle/>
          <a:p>
            <a:pPr algn="ctr"/>
            <a:r>
              <a:rPr lang="ru-RU" sz="1600" b="1" dirty="0">
                <a:solidFill>
                  <a:srgbClr val="002060"/>
                </a:solidFill>
              </a:rPr>
              <a:t>Условия </a:t>
            </a:r>
            <a:r>
              <a:rPr lang="ru-RU" sz="1600" b="1" dirty="0" smtClean="0">
                <a:solidFill>
                  <a:srgbClr val="002060"/>
                </a:solidFill>
              </a:rPr>
              <a:t>поручительств с участием </a:t>
            </a:r>
            <a:r>
              <a:rPr lang="ru-RU" sz="1600" b="1" dirty="0">
                <a:solidFill>
                  <a:srgbClr val="002060"/>
                </a:solidFill>
              </a:rPr>
              <a:t>К</a:t>
            </a:r>
            <a:r>
              <a:rPr lang="ru-RU" sz="1600" b="1" dirty="0" smtClean="0">
                <a:solidFill>
                  <a:srgbClr val="002060"/>
                </a:solidFill>
              </a:rPr>
              <a:t>орпорации МСП по кредитным договорам </a:t>
            </a:r>
            <a:r>
              <a:rPr lang="ru-RU" sz="1400" b="1" dirty="0">
                <a:solidFill>
                  <a:schemeClr val="tx2"/>
                </a:solidFill>
                <a:latin typeface="Arial" pitchFamily="34" charset="0"/>
                <a:cs typeface="Arial" pitchFamily="34" charset="0"/>
              </a:rPr>
              <a:t>:</a:t>
            </a:r>
          </a:p>
          <a:p>
            <a:pPr algn="ctr"/>
            <a:endParaRPr lang="ru-RU" sz="1400" b="1" i="1" dirty="0">
              <a:solidFill>
                <a:schemeClr val="tx2"/>
              </a:solidFill>
              <a:latin typeface="Arial" pitchFamily="34" charset="0"/>
              <a:cs typeface="Arial" pitchFamily="34" charset="0"/>
            </a:endParaRPr>
          </a:p>
          <a:p>
            <a:pPr marL="108000" indent="-180975">
              <a:buFont typeface="Wingdings" pitchFamily="2" charset="2"/>
              <a:buChar char="§"/>
            </a:pPr>
            <a:r>
              <a:rPr lang="ru-RU" sz="1600" dirty="0">
                <a:solidFill>
                  <a:srgbClr val="002060"/>
                </a:solidFill>
              </a:rPr>
              <a:t>до </a:t>
            </a:r>
            <a:r>
              <a:rPr lang="ru-RU" sz="1600" dirty="0" smtClean="0">
                <a:solidFill>
                  <a:srgbClr val="002060"/>
                </a:solidFill>
              </a:rPr>
              <a:t>70</a:t>
            </a:r>
            <a:r>
              <a:rPr lang="ru-RU" sz="1600" dirty="0">
                <a:solidFill>
                  <a:srgbClr val="002060"/>
                </a:solidFill>
              </a:rPr>
              <a:t>% от суммы </a:t>
            </a:r>
            <a:r>
              <a:rPr lang="ru-RU" sz="1600" dirty="0" smtClean="0">
                <a:solidFill>
                  <a:srgbClr val="002060"/>
                </a:solidFill>
              </a:rPr>
              <a:t>кредита;</a:t>
            </a:r>
            <a:endParaRPr lang="ru-RU" sz="1600" dirty="0">
              <a:solidFill>
                <a:srgbClr val="002060"/>
              </a:solidFill>
            </a:endParaRPr>
          </a:p>
          <a:p>
            <a:pPr marL="108000" indent="-180975">
              <a:buFont typeface="Wingdings" pitchFamily="2" charset="2"/>
              <a:buChar char="§"/>
            </a:pPr>
            <a:r>
              <a:rPr lang="ru-RU" sz="1600" dirty="0">
                <a:solidFill>
                  <a:srgbClr val="002060"/>
                </a:solidFill>
              </a:rPr>
              <a:t>п</a:t>
            </a:r>
            <a:r>
              <a:rPr lang="ru-RU" sz="1600" dirty="0" smtClean="0">
                <a:solidFill>
                  <a:srgbClr val="002060"/>
                </a:solidFill>
              </a:rPr>
              <a:t>оручительство более максимальной суммы  лимита МОГФ (42,0 </a:t>
            </a:r>
            <a:r>
              <a:rPr lang="ru-RU" sz="1600" dirty="0" err="1" smtClean="0">
                <a:solidFill>
                  <a:srgbClr val="002060"/>
                </a:solidFill>
              </a:rPr>
              <a:t>млн.руб</a:t>
            </a:r>
            <a:r>
              <a:rPr lang="ru-RU" sz="1600" dirty="0" smtClean="0">
                <a:solidFill>
                  <a:srgbClr val="002060"/>
                </a:solidFill>
              </a:rPr>
              <a:t>.);</a:t>
            </a:r>
          </a:p>
          <a:p>
            <a:endParaRPr lang="ru-RU" sz="1600" dirty="0">
              <a:solidFill>
                <a:srgbClr val="002060"/>
              </a:solidFill>
            </a:endParaRPr>
          </a:p>
          <a:p>
            <a:endParaRPr lang="ru-RU" sz="1400" b="1" dirty="0"/>
          </a:p>
        </p:txBody>
      </p:sp>
      <p:sp>
        <p:nvSpPr>
          <p:cNvPr id="22" name="Прямоугольник 21"/>
          <p:cNvSpPr/>
          <p:nvPr/>
        </p:nvSpPr>
        <p:spPr bwMode="auto">
          <a:xfrm>
            <a:off x="6305550" y="1883621"/>
            <a:ext cx="2838450" cy="695474"/>
          </a:xfrm>
          <a:prstGeom prst="rect">
            <a:avLst/>
          </a:prstGeom>
          <a:solidFill>
            <a:srgbClr val="FFFF00"/>
          </a:solidFill>
          <a:ln w="9525" cap="flat" cmpd="sng" algn="ctr">
            <a:solidFill>
              <a:schemeClr val="accent6">
                <a:lumMod val="40000"/>
                <a:lumOff val="6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ru-RU" sz="1200" b="0" i="1" u="none" strike="noStrike" cap="none" normalizeH="0" baseline="0" smtClean="0">
              <a:ln>
                <a:noFill/>
              </a:ln>
              <a:solidFill>
                <a:schemeClr val="tx1"/>
              </a:solidFill>
              <a:effectLst/>
              <a:latin typeface="Arial" charset="0"/>
            </a:endParaRPr>
          </a:p>
        </p:txBody>
      </p:sp>
      <p:sp>
        <p:nvSpPr>
          <p:cNvPr id="23" name="Прямоугольник 22"/>
          <p:cNvSpPr/>
          <p:nvPr/>
        </p:nvSpPr>
        <p:spPr bwMode="auto">
          <a:xfrm>
            <a:off x="6343650" y="3800475"/>
            <a:ext cx="2838450" cy="695474"/>
          </a:xfrm>
          <a:prstGeom prst="rect">
            <a:avLst/>
          </a:prstGeom>
          <a:solidFill>
            <a:srgbClr val="FFFF00"/>
          </a:solidFill>
          <a:ln w="9525" cap="flat" cmpd="sng" algn="ctr">
            <a:solidFill>
              <a:schemeClr val="accent6">
                <a:lumMod val="40000"/>
                <a:lumOff val="6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a:endParaRPr lang="ru-RU" sz="1200" i="1"/>
          </a:p>
        </p:txBody>
      </p:sp>
      <p:sp>
        <p:nvSpPr>
          <p:cNvPr id="24" name="Прямоугольник 23"/>
          <p:cNvSpPr/>
          <p:nvPr/>
        </p:nvSpPr>
        <p:spPr bwMode="auto">
          <a:xfrm>
            <a:off x="981074" y="2778971"/>
            <a:ext cx="1971675" cy="695474"/>
          </a:xfrm>
          <a:prstGeom prst="rect">
            <a:avLst/>
          </a:prstGeom>
          <a:solidFill>
            <a:srgbClr val="00B050"/>
          </a:solidFill>
          <a:ln w="9525" cap="flat" cmpd="sng" algn="ctr">
            <a:solidFill>
              <a:schemeClr val="tx2">
                <a:lumMod val="40000"/>
                <a:lumOff val="6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ru-RU" sz="1200" b="0" i="1" u="none" strike="noStrike" cap="none" normalizeH="0" baseline="0" dirty="0" smtClean="0">
              <a:ln>
                <a:noFill/>
              </a:ln>
              <a:solidFill>
                <a:schemeClr val="tx1"/>
              </a:solidFill>
              <a:effectLst/>
              <a:latin typeface="Arial" charset="0"/>
            </a:endParaRPr>
          </a:p>
        </p:txBody>
      </p:sp>
      <p:sp>
        <p:nvSpPr>
          <p:cNvPr id="25" name="Прямоугольник 24"/>
          <p:cNvSpPr/>
          <p:nvPr/>
        </p:nvSpPr>
        <p:spPr bwMode="auto">
          <a:xfrm>
            <a:off x="6324599" y="2798861"/>
            <a:ext cx="2847976" cy="695474"/>
          </a:xfrm>
          <a:prstGeom prst="rect">
            <a:avLst/>
          </a:prstGeom>
          <a:solidFill>
            <a:srgbClr val="FF0000"/>
          </a:solidFill>
          <a:ln w="9525" cap="flat" cmpd="sng" algn="ctr">
            <a:solidFill>
              <a:schemeClr val="accent4">
                <a:lumMod val="40000"/>
                <a:lumOff val="6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914400"/>
            <a:endParaRPr lang="ru-RU" sz="1200" i="1">
              <a:solidFill>
                <a:srgbClr val="00B0F0"/>
              </a:solidFill>
            </a:endParaRPr>
          </a:p>
        </p:txBody>
      </p:sp>
      <p:sp>
        <p:nvSpPr>
          <p:cNvPr id="26" name="TextBox 25"/>
          <p:cNvSpPr txBox="1"/>
          <p:nvPr/>
        </p:nvSpPr>
        <p:spPr>
          <a:xfrm>
            <a:off x="1047750" y="2952750"/>
            <a:ext cx="1781175" cy="369332"/>
          </a:xfrm>
          <a:prstGeom prst="rect">
            <a:avLst/>
          </a:prstGeom>
          <a:noFill/>
        </p:spPr>
        <p:txBody>
          <a:bodyPr wrap="square" rtlCol="0">
            <a:spAutoFit/>
          </a:bodyPr>
          <a:lstStyle/>
          <a:p>
            <a:pPr algn="ctr"/>
            <a:r>
              <a:rPr lang="ru-RU" dirty="0" smtClean="0"/>
              <a:t>Банк-партнер</a:t>
            </a:r>
            <a:endParaRPr lang="ru-RU" dirty="0"/>
          </a:p>
        </p:txBody>
      </p:sp>
      <p:sp>
        <p:nvSpPr>
          <p:cNvPr id="27" name="TextBox 26"/>
          <p:cNvSpPr txBox="1"/>
          <p:nvPr/>
        </p:nvSpPr>
        <p:spPr>
          <a:xfrm flipH="1">
            <a:off x="6305550" y="2952750"/>
            <a:ext cx="2857500" cy="369332"/>
          </a:xfrm>
          <a:prstGeom prst="rect">
            <a:avLst/>
          </a:prstGeom>
          <a:noFill/>
        </p:spPr>
        <p:txBody>
          <a:bodyPr wrap="square" rtlCol="0">
            <a:spAutoFit/>
          </a:bodyPr>
          <a:lstStyle/>
          <a:p>
            <a:pPr algn="ctr"/>
            <a:r>
              <a:rPr lang="ru-RU" dirty="0" smtClean="0"/>
              <a:t>Субъект МСП</a:t>
            </a:r>
            <a:endParaRPr lang="ru-RU" dirty="0"/>
          </a:p>
        </p:txBody>
      </p:sp>
      <p:sp>
        <p:nvSpPr>
          <p:cNvPr id="28" name="TextBox 27"/>
          <p:cNvSpPr txBox="1"/>
          <p:nvPr/>
        </p:nvSpPr>
        <p:spPr>
          <a:xfrm>
            <a:off x="6324600" y="1952625"/>
            <a:ext cx="2838450" cy="646331"/>
          </a:xfrm>
          <a:prstGeom prst="rect">
            <a:avLst/>
          </a:prstGeom>
          <a:noFill/>
        </p:spPr>
        <p:txBody>
          <a:bodyPr wrap="square" rtlCol="0">
            <a:spAutoFit/>
          </a:bodyPr>
          <a:lstStyle/>
          <a:p>
            <a:pPr algn="ctr"/>
            <a:r>
              <a:rPr lang="ru-RU" dirty="0" smtClean="0"/>
              <a:t>Московский областной гарантийный фонд</a:t>
            </a:r>
            <a:endParaRPr lang="ru-RU" dirty="0"/>
          </a:p>
        </p:txBody>
      </p:sp>
      <p:sp>
        <p:nvSpPr>
          <p:cNvPr id="29" name="TextBox 28"/>
          <p:cNvSpPr txBox="1"/>
          <p:nvPr/>
        </p:nvSpPr>
        <p:spPr>
          <a:xfrm>
            <a:off x="6343650" y="4010025"/>
            <a:ext cx="2838450" cy="369332"/>
          </a:xfrm>
          <a:prstGeom prst="rect">
            <a:avLst/>
          </a:prstGeom>
          <a:noFill/>
        </p:spPr>
        <p:txBody>
          <a:bodyPr wrap="square" rtlCol="0">
            <a:spAutoFit/>
          </a:bodyPr>
          <a:lstStyle/>
          <a:p>
            <a:pPr algn="ctr"/>
            <a:r>
              <a:rPr lang="ru-RU" dirty="0" smtClean="0"/>
              <a:t>Корпорация МСП</a:t>
            </a:r>
            <a:endParaRPr lang="ru-RU" dirty="0"/>
          </a:p>
        </p:txBody>
      </p:sp>
      <p:cxnSp>
        <p:nvCxnSpPr>
          <p:cNvPr id="31" name="Прямая со стрелкой 30"/>
          <p:cNvCxnSpPr/>
          <p:nvPr/>
        </p:nvCxnSpPr>
        <p:spPr bwMode="auto">
          <a:xfrm>
            <a:off x="2952749" y="3322082"/>
            <a:ext cx="3390901" cy="0"/>
          </a:xfrm>
          <a:prstGeom prst="straightConnector1">
            <a:avLst/>
          </a:prstGeom>
          <a:solidFill>
            <a:schemeClr val="accent1"/>
          </a:solidFill>
          <a:ln w="28575" cap="flat" cmpd="sng" algn="ctr">
            <a:solidFill>
              <a:srgbClr val="00B050"/>
            </a:solidFill>
            <a:prstDash val="solid"/>
            <a:round/>
            <a:headEnd type="none" w="med" len="med"/>
            <a:tailEnd type="arrow"/>
          </a:ln>
          <a:effectLst/>
        </p:spPr>
      </p:cxnSp>
      <p:sp>
        <p:nvSpPr>
          <p:cNvPr id="32" name="TextBox 31"/>
          <p:cNvSpPr txBox="1"/>
          <p:nvPr/>
        </p:nvSpPr>
        <p:spPr>
          <a:xfrm>
            <a:off x="4362450" y="3341095"/>
            <a:ext cx="1104900" cy="307777"/>
          </a:xfrm>
          <a:prstGeom prst="rect">
            <a:avLst/>
          </a:prstGeom>
          <a:noFill/>
        </p:spPr>
        <p:txBody>
          <a:bodyPr wrap="square" rtlCol="0">
            <a:spAutoFit/>
          </a:bodyPr>
          <a:lstStyle/>
          <a:p>
            <a:r>
              <a:rPr lang="ru-RU" sz="1400" i="1" dirty="0" smtClean="0">
                <a:solidFill>
                  <a:schemeClr val="tx2">
                    <a:lumMod val="60000"/>
                    <a:lumOff val="40000"/>
                  </a:schemeClr>
                </a:solidFill>
              </a:rPr>
              <a:t>  </a:t>
            </a:r>
            <a:r>
              <a:rPr lang="ru-RU" sz="1400" i="1" dirty="0" smtClean="0">
                <a:solidFill>
                  <a:srgbClr val="00B050"/>
                </a:solidFill>
              </a:rPr>
              <a:t>кредит</a:t>
            </a:r>
            <a:endParaRPr lang="ru-RU" sz="1400" i="1" dirty="0">
              <a:solidFill>
                <a:srgbClr val="00B050"/>
              </a:solidFill>
            </a:endParaRPr>
          </a:p>
        </p:txBody>
      </p:sp>
      <p:cxnSp>
        <p:nvCxnSpPr>
          <p:cNvPr id="34" name="Прямая со стрелкой 33"/>
          <p:cNvCxnSpPr/>
          <p:nvPr/>
        </p:nvCxnSpPr>
        <p:spPr bwMode="auto">
          <a:xfrm flipH="1">
            <a:off x="2952750" y="2952750"/>
            <a:ext cx="3381375" cy="0"/>
          </a:xfrm>
          <a:prstGeom prst="straightConnector1">
            <a:avLst/>
          </a:prstGeom>
          <a:solidFill>
            <a:schemeClr val="accent1"/>
          </a:solidFill>
          <a:ln w="28575" cap="flat" cmpd="sng" algn="ctr">
            <a:solidFill>
              <a:srgbClr val="FF0000"/>
            </a:solidFill>
            <a:prstDash val="solid"/>
            <a:round/>
            <a:headEnd type="none" w="med" len="med"/>
            <a:tailEnd type="arrow"/>
          </a:ln>
          <a:effectLst/>
        </p:spPr>
      </p:cxnSp>
      <p:sp>
        <p:nvSpPr>
          <p:cNvPr id="35" name="TextBox 34"/>
          <p:cNvSpPr txBox="1"/>
          <p:nvPr/>
        </p:nvSpPr>
        <p:spPr>
          <a:xfrm>
            <a:off x="4486275" y="2644973"/>
            <a:ext cx="1104900" cy="307777"/>
          </a:xfrm>
          <a:prstGeom prst="rect">
            <a:avLst/>
          </a:prstGeom>
          <a:noFill/>
        </p:spPr>
        <p:txBody>
          <a:bodyPr wrap="square" rtlCol="0">
            <a:spAutoFit/>
          </a:bodyPr>
          <a:lstStyle/>
          <a:p>
            <a:r>
              <a:rPr lang="ru-RU" sz="1400" i="1" dirty="0" smtClean="0">
                <a:solidFill>
                  <a:srgbClr val="FF0000"/>
                </a:solidFill>
              </a:rPr>
              <a:t>залог</a:t>
            </a:r>
            <a:endParaRPr lang="ru-RU" sz="1400" i="1" dirty="0">
              <a:solidFill>
                <a:srgbClr val="FF0000"/>
              </a:solidFill>
            </a:endParaRPr>
          </a:p>
        </p:txBody>
      </p:sp>
      <p:cxnSp>
        <p:nvCxnSpPr>
          <p:cNvPr id="39" name="Прямая соединительная линия 38"/>
          <p:cNvCxnSpPr>
            <a:stCxn id="23" idx="1"/>
          </p:cNvCxnSpPr>
          <p:nvPr/>
        </p:nvCxnSpPr>
        <p:spPr bwMode="auto">
          <a:xfrm flipH="1">
            <a:off x="1966911" y="4148212"/>
            <a:ext cx="4376739" cy="0"/>
          </a:xfrm>
          <a:prstGeom prst="line">
            <a:avLst/>
          </a:prstGeom>
          <a:solidFill>
            <a:schemeClr val="accent1"/>
          </a:solidFill>
          <a:ln w="19050" cap="flat" cmpd="sng" algn="ctr">
            <a:solidFill>
              <a:srgbClr val="F7B309"/>
            </a:solidFill>
            <a:prstDash val="solid"/>
            <a:round/>
            <a:headEnd type="none" w="med" len="med"/>
            <a:tailEnd type="none" w="med" len="med"/>
          </a:ln>
          <a:effectLst/>
        </p:spPr>
      </p:cxnSp>
      <p:cxnSp>
        <p:nvCxnSpPr>
          <p:cNvPr id="41" name="Прямая со стрелкой 40"/>
          <p:cNvCxnSpPr>
            <a:endCxn id="24" idx="2"/>
          </p:cNvCxnSpPr>
          <p:nvPr/>
        </p:nvCxnSpPr>
        <p:spPr bwMode="auto">
          <a:xfrm flipV="1">
            <a:off x="1966911" y="3474445"/>
            <a:ext cx="1" cy="673767"/>
          </a:xfrm>
          <a:prstGeom prst="straightConnector1">
            <a:avLst/>
          </a:prstGeom>
          <a:solidFill>
            <a:schemeClr val="accent1"/>
          </a:solidFill>
          <a:ln w="19050" cap="flat" cmpd="sng" algn="ctr">
            <a:solidFill>
              <a:srgbClr val="F7B309"/>
            </a:solidFill>
            <a:prstDash val="solid"/>
            <a:round/>
            <a:headEnd type="none" w="med" len="med"/>
            <a:tailEnd type="arrow"/>
          </a:ln>
          <a:effectLst/>
        </p:spPr>
      </p:cxnSp>
      <p:sp>
        <p:nvSpPr>
          <p:cNvPr id="46" name="TextBox 45"/>
          <p:cNvSpPr txBox="1"/>
          <p:nvPr/>
        </p:nvSpPr>
        <p:spPr>
          <a:xfrm>
            <a:off x="3848099" y="3817345"/>
            <a:ext cx="2390775" cy="307777"/>
          </a:xfrm>
          <a:prstGeom prst="rect">
            <a:avLst/>
          </a:prstGeom>
          <a:noFill/>
        </p:spPr>
        <p:txBody>
          <a:bodyPr wrap="square" rtlCol="0">
            <a:spAutoFit/>
          </a:bodyPr>
          <a:lstStyle/>
          <a:p>
            <a:r>
              <a:rPr lang="ru-RU" sz="1400" i="1" dirty="0" smtClean="0">
                <a:solidFill>
                  <a:schemeClr val="accent6">
                    <a:lumMod val="75000"/>
                  </a:schemeClr>
                </a:solidFill>
              </a:rPr>
              <a:t>  </a:t>
            </a:r>
            <a:r>
              <a:rPr lang="ru-RU" sz="1400" i="1" dirty="0" smtClean="0">
                <a:solidFill>
                  <a:srgbClr val="FA9706"/>
                </a:solidFill>
              </a:rPr>
              <a:t>прямая Гарантия</a:t>
            </a:r>
            <a:endParaRPr lang="ru-RU" sz="1400" i="1" dirty="0">
              <a:solidFill>
                <a:srgbClr val="FA9706"/>
              </a:solidFill>
            </a:endParaRPr>
          </a:p>
        </p:txBody>
      </p:sp>
      <p:cxnSp>
        <p:nvCxnSpPr>
          <p:cNvPr id="48" name="Прямая соединительная линия 47"/>
          <p:cNvCxnSpPr>
            <a:stCxn id="22" idx="1"/>
          </p:cNvCxnSpPr>
          <p:nvPr/>
        </p:nvCxnSpPr>
        <p:spPr bwMode="auto">
          <a:xfrm flipH="1">
            <a:off x="2000249" y="2231358"/>
            <a:ext cx="4305301" cy="0"/>
          </a:xfrm>
          <a:prstGeom prst="line">
            <a:avLst/>
          </a:prstGeom>
          <a:solidFill>
            <a:schemeClr val="accent1"/>
          </a:solidFill>
          <a:ln w="19050" cap="flat" cmpd="sng" algn="ctr">
            <a:solidFill>
              <a:srgbClr val="F7B309"/>
            </a:solidFill>
            <a:prstDash val="solid"/>
            <a:round/>
            <a:headEnd type="none" w="med" len="med"/>
            <a:tailEnd type="none" w="med" len="med"/>
          </a:ln>
          <a:effectLst/>
        </p:spPr>
      </p:cxnSp>
      <p:cxnSp>
        <p:nvCxnSpPr>
          <p:cNvPr id="50" name="Прямая со стрелкой 49"/>
          <p:cNvCxnSpPr/>
          <p:nvPr/>
        </p:nvCxnSpPr>
        <p:spPr bwMode="auto">
          <a:xfrm>
            <a:off x="2000249" y="2231358"/>
            <a:ext cx="0" cy="567503"/>
          </a:xfrm>
          <a:prstGeom prst="straightConnector1">
            <a:avLst/>
          </a:prstGeom>
          <a:solidFill>
            <a:schemeClr val="accent1"/>
          </a:solidFill>
          <a:ln w="19050" cap="flat" cmpd="sng" algn="ctr">
            <a:solidFill>
              <a:srgbClr val="F7B309"/>
            </a:solidFill>
            <a:prstDash val="solid"/>
            <a:round/>
            <a:headEnd type="none" w="med" len="med"/>
            <a:tailEnd type="arrow"/>
          </a:ln>
          <a:effectLst/>
        </p:spPr>
      </p:cxnSp>
      <p:sp>
        <p:nvSpPr>
          <p:cNvPr id="55" name="TextBox 54"/>
          <p:cNvSpPr txBox="1"/>
          <p:nvPr/>
        </p:nvSpPr>
        <p:spPr>
          <a:xfrm>
            <a:off x="3962400" y="1863923"/>
            <a:ext cx="1781175" cy="307777"/>
          </a:xfrm>
          <a:prstGeom prst="rect">
            <a:avLst/>
          </a:prstGeom>
          <a:noFill/>
        </p:spPr>
        <p:txBody>
          <a:bodyPr wrap="square" rtlCol="0">
            <a:spAutoFit/>
          </a:bodyPr>
          <a:lstStyle/>
          <a:p>
            <a:r>
              <a:rPr lang="ru-RU" sz="1400" i="1" dirty="0">
                <a:solidFill>
                  <a:srgbClr val="FA9706"/>
                </a:solidFill>
              </a:rPr>
              <a:t>поручительство</a:t>
            </a:r>
          </a:p>
        </p:txBody>
      </p:sp>
    </p:spTree>
    <p:extLst>
      <p:ext uri="{BB962C8B-B14F-4D97-AF65-F5344CB8AC3E}">
        <p14:creationId xmlns:p14="http://schemas.microsoft.com/office/powerpoint/2010/main" val="891428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p:cNvSpPr>
            <a:spLocks noGrp="1"/>
          </p:cNvSpPr>
          <p:nvPr>
            <p:ph type="title"/>
          </p:nvPr>
        </p:nvSpPr>
        <p:spPr>
          <a:xfrm>
            <a:off x="265570" y="249604"/>
            <a:ext cx="9240837" cy="369332"/>
          </a:xfrm>
        </p:spPr>
        <p:txBody>
          <a:bodyPr>
            <a:noAutofit/>
          </a:bodyPr>
          <a:lstStyle/>
          <a:p>
            <a:pPr algn="ctr"/>
            <a:r>
              <a:rPr lang="ru-RU" sz="3200" b="1" dirty="0" smtClean="0">
                <a:solidFill>
                  <a:srgbClr val="002060"/>
                </a:solidFill>
              </a:rPr>
              <a:t>Московский областной гарантийный фонд</a:t>
            </a:r>
            <a:endParaRPr lang="en-US" sz="3200" b="1" dirty="0" smtClean="0">
              <a:solidFill>
                <a:srgbClr val="002060"/>
              </a:solidFill>
              <a:latin typeface="Arial Narrow" pitchFamily="34" charset="0"/>
            </a:endParaRPr>
          </a:p>
        </p:txBody>
      </p:sp>
      <p:sp>
        <p:nvSpPr>
          <p:cNvPr id="8197" name="Text Box 20"/>
          <p:cNvSpPr txBox="1">
            <a:spLocks noChangeArrowheads="1"/>
          </p:cNvSpPr>
          <p:nvPr/>
        </p:nvSpPr>
        <p:spPr bwMode="auto">
          <a:xfrm>
            <a:off x="711201" y="1933577"/>
            <a:ext cx="2955925" cy="276999"/>
          </a:xfrm>
          <a:prstGeom prst="rect">
            <a:avLst/>
          </a:prstGeom>
          <a:noFill/>
          <a:ln w="9525">
            <a:noFill/>
            <a:miter lim="800000"/>
            <a:headEnd/>
            <a:tailEnd/>
          </a:ln>
        </p:spPr>
        <p:txBody>
          <a:bodyPr wrap="square" lIns="0" tIns="0" rIns="0" bIns="0">
            <a:spAutoFit/>
          </a:bodyPr>
          <a:lstStyle/>
          <a:p>
            <a:pPr marL="174625" indent="-174625" defTabSz="977900">
              <a:buFont typeface="Arial" charset="0"/>
              <a:buChar char="•"/>
            </a:pPr>
            <a:endParaRPr kumimoji="1" lang="ru-RU" dirty="0">
              <a:solidFill>
                <a:schemeClr val="tx2"/>
              </a:solidFill>
              <a:ea typeface="ＭＳ Ｐゴシック"/>
              <a:cs typeface="ＭＳ Ｐゴシック"/>
            </a:endParaRPr>
          </a:p>
        </p:txBody>
      </p:sp>
      <p:sp>
        <p:nvSpPr>
          <p:cNvPr id="8220" name="Text Box 20"/>
          <p:cNvSpPr txBox="1">
            <a:spLocks noChangeArrowheads="1"/>
          </p:cNvSpPr>
          <p:nvPr/>
        </p:nvSpPr>
        <p:spPr bwMode="auto">
          <a:xfrm>
            <a:off x="711201" y="3860802"/>
            <a:ext cx="2965450" cy="277813"/>
          </a:xfrm>
          <a:prstGeom prst="rect">
            <a:avLst/>
          </a:prstGeom>
          <a:noFill/>
          <a:ln w="9525">
            <a:noFill/>
            <a:miter lim="800000"/>
            <a:headEnd/>
            <a:tailEnd/>
          </a:ln>
        </p:spPr>
        <p:txBody>
          <a:bodyPr lIns="0" tIns="0" rIns="0" bIns="0">
            <a:spAutoFit/>
          </a:bodyPr>
          <a:lstStyle/>
          <a:p>
            <a:pPr marL="174625" indent="-174625" defTabSz="977900">
              <a:buFont typeface="Arial" charset="0"/>
              <a:buChar char="•"/>
            </a:pPr>
            <a:endParaRPr kumimoji="1" lang="ru-RU" dirty="0">
              <a:solidFill>
                <a:schemeClr val="tx2"/>
              </a:solidFill>
              <a:ea typeface="ＭＳ Ｐゴシック"/>
              <a:cs typeface="ＭＳ Ｐゴシック"/>
            </a:endParaRPr>
          </a:p>
        </p:txBody>
      </p:sp>
      <p:sp>
        <p:nvSpPr>
          <p:cNvPr id="8" name="Прямоугольник 7"/>
          <p:cNvSpPr/>
          <p:nvPr/>
        </p:nvSpPr>
        <p:spPr>
          <a:xfrm>
            <a:off x="257177" y="1285877"/>
            <a:ext cx="4133850" cy="4431983"/>
          </a:xfrm>
          <a:prstGeom prst="rect">
            <a:avLst/>
          </a:prstGeom>
          <a:solidFill>
            <a:schemeClr val="accent1">
              <a:lumMod val="20000"/>
              <a:lumOff val="80000"/>
            </a:schemeClr>
          </a:solidFill>
        </p:spPr>
        <p:txBody>
          <a:bodyPr wrap="square">
            <a:spAutoFit/>
          </a:bodyPr>
          <a:lstStyle/>
          <a:p>
            <a:pPr algn="ctr"/>
            <a:r>
              <a:rPr lang="ru-RU" sz="1600" b="1" dirty="0">
                <a:solidFill>
                  <a:srgbClr val="002060"/>
                </a:solidFill>
              </a:rPr>
              <a:t>Условия поручительств </a:t>
            </a:r>
            <a:r>
              <a:rPr lang="ru-RU" sz="1600" b="1" dirty="0" smtClean="0">
                <a:solidFill>
                  <a:srgbClr val="002060"/>
                </a:solidFill>
              </a:rPr>
              <a:t>по кредитным договорам </a:t>
            </a:r>
            <a:r>
              <a:rPr lang="ru-RU" sz="1400" b="1" dirty="0">
                <a:solidFill>
                  <a:schemeClr val="tx2"/>
                </a:solidFill>
                <a:latin typeface="Arial" pitchFamily="34" charset="0"/>
                <a:cs typeface="Arial" pitchFamily="34" charset="0"/>
              </a:rPr>
              <a:t>:</a:t>
            </a:r>
          </a:p>
          <a:p>
            <a:pPr algn="ctr"/>
            <a:endParaRPr lang="ru-RU" sz="1400" b="1" i="1" dirty="0">
              <a:solidFill>
                <a:schemeClr val="tx2"/>
              </a:solidFill>
              <a:latin typeface="Arial" pitchFamily="34" charset="0"/>
              <a:cs typeface="Arial" pitchFamily="34" charset="0"/>
            </a:endParaRPr>
          </a:p>
          <a:p>
            <a:pPr marL="108000" indent="-180975">
              <a:buFont typeface="Wingdings" pitchFamily="2" charset="2"/>
              <a:buChar char="§"/>
            </a:pPr>
            <a:r>
              <a:rPr lang="ru-RU" sz="1600" dirty="0">
                <a:solidFill>
                  <a:srgbClr val="002060"/>
                </a:solidFill>
              </a:rPr>
              <a:t>до 50% от суммы </a:t>
            </a:r>
            <a:r>
              <a:rPr lang="ru-RU" sz="1600" dirty="0" smtClean="0">
                <a:solidFill>
                  <a:srgbClr val="002060"/>
                </a:solidFill>
              </a:rPr>
              <a:t>кредита;</a:t>
            </a:r>
            <a:endParaRPr lang="ru-RU" sz="1600" dirty="0">
              <a:solidFill>
                <a:srgbClr val="002060"/>
              </a:solidFill>
            </a:endParaRPr>
          </a:p>
          <a:p>
            <a:pPr marL="108000" indent="-180975">
              <a:buFont typeface="Wingdings" pitchFamily="2" charset="2"/>
              <a:buChar char="§"/>
            </a:pPr>
            <a:r>
              <a:rPr lang="ru-RU" sz="1600" dirty="0">
                <a:solidFill>
                  <a:srgbClr val="002060"/>
                </a:solidFill>
              </a:rPr>
              <a:t>на срок до </a:t>
            </a:r>
            <a:r>
              <a:rPr lang="ru-RU" sz="1600" dirty="0" smtClean="0">
                <a:solidFill>
                  <a:srgbClr val="002060"/>
                </a:solidFill>
              </a:rPr>
              <a:t>5 лет (</a:t>
            </a:r>
            <a:r>
              <a:rPr lang="ru-RU" sz="1200" dirty="0" smtClean="0">
                <a:solidFill>
                  <a:srgbClr val="002060"/>
                </a:solidFill>
              </a:rPr>
              <a:t>торговля 18 мес</a:t>
            </a:r>
            <a:r>
              <a:rPr lang="ru-RU" sz="1600" dirty="0" smtClean="0">
                <a:solidFill>
                  <a:srgbClr val="002060"/>
                </a:solidFill>
              </a:rPr>
              <a:t>.);</a:t>
            </a:r>
            <a:endParaRPr lang="ru-RU" sz="1600" dirty="0">
              <a:solidFill>
                <a:srgbClr val="002060"/>
              </a:solidFill>
            </a:endParaRPr>
          </a:p>
          <a:p>
            <a:pPr marL="108000" indent="-180975">
              <a:buFont typeface="Wingdings" pitchFamily="2" charset="2"/>
              <a:buChar char="§"/>
            </a:pPr>
            <a:r>
              <a:rPr lang="ru-RU" sz="1600" dirty="0">
                <a:solidFill>
                  <a:srgbClr val="002060"/>
                </a:solidFill>
              </a:rPr>
              <a:t>максимальная сумма </a:t>
            </a:r>
            <a:r>
              <a:rPr lang="ru-RU" sz="1600" dirty="0" smtClean="0">
                <a:solidFill>
                  <a:srgbClr val="002060"/>
                </a:solidFill>
              </a:rPr>
              <a:t>42 </a:t>
            </a:r>
            <a:r>
              <a:rPr lang="ru-RU" sz="1600" dirty="0">
                <a:solidFill>
                  <a:srgbClr val="002060"/>
                </a:solidFill>
              </a:rPr>
              <a:t>млн. руб</a:t>
            </a:r>
            <a:r>
              <a:rPr lang="ru-RU" sz="1600" dirty="0" smtClean="0">
                <a:solidFill>
                  <a:srgbClr val="002060"/>
                </a:solidFill>
              </a:rPr>
              <a:t>.;</a:t>
            </a:r>
            <a:endParaRPr lang="ru-RU" sz="1600" dirty="0">
              <a:solidFill>
                <a:srgbClr val="002060"/>
              </a:solidFill>
            </a:endParaRPr>
          </a:p>
          <a:p>
            <a:pPr marL="108000" indent="-180975">
              <a:buFont typeface="Wingdings" pitchFamily="2" charset="2"/>
              <a:buChar char="§"/>
            </a:pPr>
            <a:r>
              <a:rPr lang="ru-RU" sz="1600" dirty="0">
                <a:solidFill>
                  <a:srgbClr val="002060"/>
                </a:solidFill>
              </a:rPr>
              <a:t>вознаграждение Фонда </a:t>
            </a:r>
            <a:r>
              <a:rPr lang="ru-RU" sz="1600" dirty="0" smtClean="0">
                <a:solidFill>
                  <a:srgbClr val="002060"/>
                </a:solidFill>
              </a:rPr>
              <a:t>0-2% </a:t>
            </a:r>
            <a:r>
              <a:rPr lang="ru-RU" sz="1600" dirty="0">
                <a:solidFill>
                  <a:srgbClr val="002060"/>
                </a:solidFill>
              </a:rPr>
              <a:t>годовых от суммы </a:t>
            </a:r>
            <a:r>
              <a:rPr lang="ru-RU" sz="1600" dirty="0" smtClean="0">
                <a:solidFill>
                  <a:srgbClr val="002060"/>
                </a:solidFill>
              </a:rPr>
              <a:t>поручительства</a:t>
            </a:r>
          </a:p>
          <a:p>
            <a:pPr marL="108000" indent="-180975">
              <a:buFont typeface="Wingdings" pitchFamily="2" charset="2"/>
              <a:buChar char="§"/>
            </a:pPr>
            <a:endParaRPr lang="ru-RU" sz="1600" dirty="0">
              <a:solidFill>
                <a:srgbClr val="002060"/>
              </a:solidFill>
            </a:endParaRPr>
          </a:p>
          <a:p>
            <a:pPr algn="ctr"/>
            <a:r>
              <a:rPr lang="ru-RU" sz="1600" b="1" dirty="0" smtClean="0">
                <a:solidFill>
                  <a:srgbClr val="002060"/>
                </a:solidFill>
              </a:rPr>
              <a:t>Условия поручительств </a:t>
            </a:r>
            <a:r>
              <a:rPr lang="ru-RU" sz="1600" b="1" dirty="0">
                <a:solidFill>
                  <a:srgbClr val="002060"/>
                </a:solidFill>
              </a:rPr>
              <a:t>по банковским </a:t>
            </a:r>
            <a:r>
              <a:rPr lang="ru-RU" sz="1600" b="1" dirty="0" smtClean="0">
                <a:solidFill>
                  <a:srgbClr val="002060"/>
                </a:solidFill>
              </a:rPr>
              <a:t>гарантиям </a:t>
            </a:r>
            <a:r>
              <a:rPr lang="ru-RU" sz="1400" b="1" dirty="0">
                <a:solidFill>
                  <a:schemeClr val="tx2"/>
                </a:solidFill>
                <a:latin typeface="Arial" pitchFamily="34" charset="0"/>
                <a:cs typeface="Arial" pitchFamily="34" charset="0"/>
              </a:rPr>
              <a:t>:</a:t>
            </a:r>
          </a:p>
          <a:p>
            <a:pPr algn="ctr"/>
            <a:endParaRPr lang="ru-RU" sz="1400" b="1" i="1" dirty="0">
              <a:solidFill>
                <a:schemeClr val="tx2"/>
              </a:solidFill>
              <a:latin typeface="Arial" pitchFamily="34" charset="0"/>
              <a:cs typeface="Arial" pitchFamily="34" charset="0"/>
            </a:endParaRPr>
          </a:p>
          <a:p>
            <a:pPr marL="108000" indent="-180975">
              <a:buFont typeface="Wingdings" pitchFamily="2" charset="2"/>
              <a:buChar char="§"/>
            </a:pPr>
            <a:r>
              <a:rPr lang="ru-RU" sz="1600" dirty="0">
                <a:solidFill>
                  <a:srgbClr val="002060"/>
                </a:solidFill>
              </a:rPr>
              <a:t>до 50% от суммы гарантии</a:t>
            </a:r>
            <a:r>
              <a:rPr lang="ru-RU" sz="1600" dirty="0" smtClean="0">
                <a:solidFill>
                  <a:srgbClr val="002060"/>
                </a:solidFill>
              </a:rPr>
              <a:t>;</a:t>
            </a:r>
            <a:endParaRPr lang="ru-RU" sz="1600" dirty="0">
              <a:solidFill>
                <a:srgbClr val="002060"/>
              </a:solidFill>
            </a:endParaRPr>
          </a:p>
          <a:p>
            <a:pPr marL="108000" indent="-180975">
              <a:buFont typeface="Wingdings" pitchFamily="2" charset="2"/>
              <a:buChar char="§"/>
            </a:pPr>
            <a:r>
              <a:rPr lang="ru-RU" sz="1600" dirty="0">
                <a:solidFill>
                  <a:srgbClr val="002060"/>
                </a:solidFill>
              </a:rPr>
              <a:t>на срок до 3 лет</a:t>
            </a:r>
            <a:r>
              <a:rPr lang="ru-RU" sz="1600" dirty="0" smtClean="0">
                <a:solidFill>
                  <a:srgbClr val="002060"/>
                </a:solidFill>
              </a:rPr>
              <a:t>;</a:t>
            </a:r>
            <a:endParaRPr lang="ru-RU" sz="1600" dirty="0">
              <a:solidFill>
                <a:srgbClr val="002060"/>
              </a:solidFill>
            </a:endParaRPr>
          </a:p>
          <a:p>
            <a:pPr marL="108000" indent="-180975">
              <a:buFont typeface="Wingdings" pitchFamily="2" charset="2"/>
              <a:buChar char="§"/>
            </a:pPr>
            <a:r>
              <a:rPr lang="ru-RU" sz="1600" dirty="0">
                <a:solidFill>
                  <a:srgbClr val="002060"/>
                </a:solidFill>
              </a:rPr>
              <a:t>максимальная сумма 30 млн. руб</a:t>
            </a:r>
            <a:r>
              <a:rPr lang="ru-RU" sz="1600" dirty="0" smtClean="0">
                <a:solidFill>
                  <a:srgbClr val="002060"/>
                </a:solidFill>
              </a:rPr>
              <a:t>.;</a:t>
            </a:r>
            <a:endParaRPr lang="ru-RU" sz="1600" dirty="0">
              <a:solidFill>
                <a:srgbClr val="002060"/>
              </a:solidFill>
            </a:endParaRPr>
          </a:p>
          <a:p>
            <a:pPr marL="108000" indent="-180975">
              <a:buFont typeface="Wingdings" pitchFamily="2" charset="2"/>
              <a:buChar char="§"/>
            </a:pPr>
            <a:r>
              <a:rPr lang="ru-RU" sz="1600" dirty="0">
                <a:solidFill>
                  <a:srgbClr val="002060"/>
                </a:solidFill>
              </a:rPr>
              <a:t>вознаграждение Фонда 1% годовых от суммы поручительства</a:t>
            </a:r>
          </a:p>
          <a:p>
            <a:pPr marL="108000" indent="-180975">
              <a:buFont typeface="Wingdings" pitchFamily="2" charset="2"/>
              <a:buChar char="§"/>
            </a:pPr>
            <a:endParaRPr lang="ru-RU" sz="1400" b="1" dirty="0"/>
          </a:p>
        </p:txBody>
      </p:sp>
      <p:sp>
        <p:nvSpPr>
          <p:cNvPr id="11" name="Прямоугольник 10"/>
          <p:cNvSpPr/>
          <p:nvPr/>
        </p:nvSpPr>
        <p:spPr>
          <a:xfrm>
            <a:off x="4857750" y="1362077"/>
            <a:ext cx="4419602" cy="4278094"/>
          </a:xfrm>
          <a:prstGeom prst="rect">
            <a:avLst/>
          </a:prstGeom>
          <a:solidFill>
            <a:schemeClr val="accent1">
              <a:lumMod val="20000"/>
              <a:lumOff val="80000"/>
            </a:schemeClr>
          </a:solidFill>
        </p:spPr>
        <p:txBody>
          <a:bodyPr wrap="square">
            <a:spAutoFit/>
          </a:bodyPr>
          <a:lstStyle/>
          <a:p>
            <a:pPr algn="ctr"/>
            <a:r>
              <a:rPr lang="ru-RU" sz="1600" b="1" dirty="0">
                <a:solidFill>
                  <a:srgbClr val="002060"/>
                </a:solidFill>
              </a:rPr>
              <a:t>Требования к </a:t>
            </a:r>
            <a:r>
              <a:rPr lang="ru-RU" sz="1600" b="1" dirty="0" smtClean="0">
                <a:solidFill>
                  <a:srgbClr val="002060"/>
                </a:solidFill>
              </a:rPr>
              <a:t>МСП:</a:t>
            </a:r>
          </a:p>
          <a:p>
            <a:pPr algn="ctr"/>
            <a:endParaRPr lang="ru-RU" sz="1600" dirty="0"/>
          </a:p>
          <a:p>
            <a:pPr marL="108000" indent="-180975" algn="just">
              <a:buFont typeface="Wingdings" pitchFamily="2" charset="2"/>
              <a:buChar char="§"/>
            </a:pPr>
            <a:r>
              <a:rPr lang="ru-RU" sz="1600" dirty="0" smtClean="0"/>
              <a:t> </a:t>
            </a:r>
            <a:r>
              <a:rPr lang="ru-RU" sz="1600" dirty="0">
                <a:solidFill>
                  <a:srgbClr val="002060"/>
                </a:solidFill>
              </a:rPr>
              <a:t>МСП Московской области старше </a:t>
            </a:r>
            <a:r>
              <a:rPr lang="ru-RU" sz="1600" dirty="0" smtClean="0">
                <a:solidFill>
                  <a:srgbClr val="002060"/>
                </a:solidFill>
              </a:rPr>
              <a:t>3 мес.;</a:t>
            </a:r>
          </a:p>
          <a:p>
            <a:pPr algn="just"/>
            <a:endParaRPr lang="ru-RU" sz="1600" dirty="0" smtClean="0">
              <a:solidFill>
                <a:srgbClr val="002060"/>
              </a:solidFill>
            </a:endParaRPr>
          </a:p>
          <a:p>
            <a:pPr marL="108000" indent="-180975" algn="just">
              <a:buFont typeface="Wingdings" pitchFamily="2" charset="2"/>
              <a:buChar char="§"/>
            </a:pPr>
            <a:r>
              <a:rPr lang="ru-RU" sz="1600" dirty="0" smtClean="0">
                <a:solidFill>
                  <a:srgbClr val="002060"/>
                </a:solidFill>
              </a:rPr>
              <a:t>Без </a:t>
            </a:r>
            <a:r>
              <a:rPr lang="ru-RU" sz="1600" dirty="0">
                <a:solidFill>
                  <a:srgbClr val="002060"/>
                </a:solidFill>
              </a:rPr>
              <a:t>долгов по налогам; </a:t>
            </a:r>
            <a:endParaRPr lang="ru-RU" sz="1600" dirty="0" smtClean="0">
              <a:solidFill>
                <a:srgbClr val="002060"/>
              </a:solidFill>
            </a:endParaRPr>
          </a:p>
          <a:p>
            <a:pPr algn="just"/>
            <a:endParaRPr lang="ru-RU" sz="1600" dirty="0">
              <a:solidFill>
                <a:srgbClr val="002060"/>
              </a:solidFill>
            </a:endParaRPr>
          </a:p>
          <a:p>
            <a:pPr marL="108000" indent="-180975" algn="just">
              <a:buFont typeface="Wingdings" pitchFamily="2" charset="2"/>
              <a:buChar char="§"/>
            </a:pPr>
            <a:r>
              <a:rPr lang="ru-RU" sz="1600" dirty="0">
                <a:solidFill>
                  <a:srgbClr val="002060"/>
                </a:solidFill>
              </a:rPr>
              <a:t>С собственным залоговым обеспечением в объеме не менее 50</a:t>
            </a:r>
            <a:r>
              <a:rPr lang="ru-RU" sz="1600" dirty="0" smtClean="0">
                <a:solidFill>
                  <a:srgbClr val="002060"/>
                </a:solidFill>
              </a:rPr>
              <a:t>%</a:t>
            </a:r>
          </a:p>
          <a:p>
            <a:pPr marL="108000" indent="-180975" algn="just">
              <a:buFont typeface="Wingdings" pitchFamily="2" charset="2"/>
              <a:buChar char="§"/>
            </a:pPr>
            <a:endParaRPr lang="ru-RU" sz="1600" dirty="0" smtClean="0">
              <a:solidFill>
                <a:srgbClr val="002060"/>
              </a:solidFill>
            </a:endParaRPr>
          </a:p>
          <a:p>
            <a:pPr algn="ctr"/>
            <a:r>
              <a:rPr lang="ru-RU" sz="1600" b="1" dirty="0">
                <a:solidFill>
                  <a:srgbClr val="002060"/>
                </a:solidFill>
              </a:rPr>
              <a:t>Запрещенные виды </a:t>
            </a:r>
            <a:r>
              <a:rPr lang="ru-RU" sz="1600" b="1" dirty="0" smtClean="0">
                <a:solidFill>
                  <a:srgbClr val="002060"/>
                </a:solidFill>
              </a:rPr>
              <a:t>деятельности: </a:t>
            </a:r>
          </a:p>
          <a:p>
            <a:pPr algn="ctr"/>
            <a:endParaRPr lang="ru-RU" sz="1600" b="1" dirty="0">
              <a:solidFill>
                <a:srgbClr val="002060"/>
              </a:solidFill>
            </a:endParaRPr>
          </a:p>
          <a:p>
            <a:pPr marL="108000" indent="-180975" algn="just">
              <a:buFont typeface="Wingdings" pitchFamily="2" charset="2"/>
              <a:buChar char="§"/>
            </a:pPr>
            <a:r>
              <a:rPr lang="ru-RU" sz="1600" dirty="0" smtClean="0">
                <a:solidFill>
                  <a:srgbClr val="002060"/>
                </a:solidFill>
              </a:rPr>
              <a:t>Производство и реализация подакцизных товаров;</a:t>
            </a:r>
          </a:p>
          <a:p>
            <a:pPr marL="108000" indent="-180975" algn="just">
              <a:buFont typeface="Wingdings" pitchFamily="2" charset="2"/>
              <a:buChar char="§"/>
            </a:pPr>
            <a:r>
              <a:rPr lang="ru-RU" sz="1600" dirty="0" smtClean="0">
                <a:solidFill>
                  <a:srgbClr val="002060"/>
                </a:solidFill>
              </a:rPr>
              <a:t>Игорный бизнес, ломбарды;</a:t>
            </a:r>
          </a:p>
          <a:p>
            <a:pPr marL="108000" indent="-180975" algn="just">
              <a:buFont typeface="Wingdings" pitchFamily="2" charset="2"/>
              <a:buChar char="§"/>
            </a:pPr>
            <a:r>
              <a:rPr lang="ru-RU" sz="1600" dirty="0" smtClean="0">
                <a:solidFill>
                  <a:srgbClr val="002060"/>
                </a:solidFill>
              </a:rPr>
              <a:t>Добыча и реализация полезных ископаемых</a:t>
            </a:r>
            <a:endParaRPr lang="ru-RU" sz="1600" dirty="0">
              <a:solidFill>
                <a:srgbClr val="002060"/>
              </a:solidFill>
            </a:endParaRPr>
          </a:p>
          <a:p>
            <a:pPr algn="just"/>
            <a:r>
              <a:rPr lang="ru-RU" sz="1600" dirty="0" smtClean="0">
                <a:solidFill>
                  <a:srgbClr val="002060"/>
                </a:solidFill>
              </a:rPr>
              <a:t> </a:t>
            </a:r>
          </a:p>
        </p:txBody>
      </p:sp>
    </p:spTree>
    <p:extLst>
      <p:ext uri="{BB962C8B-B14F-4D97-AF65-F5344CB8AC3E}">
        <p14:creationId xmlns:p14="http://schemas.microsoft.com/office/powerpoint/2010/main" val="9782327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4938" y="2117725"/>
            <a:ext cx="9526587" cy="430887"/>
          </a:xfrm>
        </p:spPr>
        <p:txBody>
          <a:bodyPr/>
          <a:lstStyle/>
          <a:p>
            <a:pPr marL="0" indent="0">
              <a:buNone/>
            </a:pPr>
            <a:r>
              <a:rPr lang="ru-RU" b="1" dirty="0">
                <a:solidFill>
                  <a:schemeClr val="accent6">
                    <a:lumMod val="50000"/>
                  </a:schemeClr>
                </a:solidFill>
              </a:rPr>
              <a:t/>
            </a:r>
            <a:br>
              <a:rPr lang="ru-RU" b="1" dirty="0">
                <a:solidFill>
                  <a:schemeClr val="accent6">
                    <a:lumMod val="50000"/>
                  </a:schemeClr>
                </a:solidFill>
              </a:rPr>
            </a:br>
            <a:endParaRPr lang="ru-RU" dirty="0"/>
          </a:p>
        </p:txBody>
      </p:sp>
      <p:sp>
        <p:nvSpPr>
          <p:cNvPr id="4" name="Номер слайда 3"/>
          <p:cNvSpPr>
            <a:spLocks noGrp="1"/>
          </p:cNvSpPr>
          <p:nvPr>
            <p:ph type="sldNum" sz="quarter" idx="10"/>
          </p:nvPr>
        </p:nvSpPr>
        <p:spPr/>
        <p:txBody>
          <a:bodyPr/>
          <a:lstStyle/>
          <a:p>
            <a:pPr>
              <a:defRPr/>
            </a:pPr>
            <a:fld id="{35C6A0B1-8A38-4A9D-916C-09223C1737FE}" type="slidenum">
              <a:rPr lang="en-US" altLang="ru-RU" smtClean="0"/>
              <a:pPr>
                <a:defRPr/>
              </a:pPr>
              <a:t>6</a:t>
            </a:fld>
            <a:endParaRPr lang="en-US" altLang="ru-RU"/>
          </a:p>
        </p:txBody>
      </p:sp>
      <p:sp>
        <p:nvSpPr>
          <p:cNvPr id="5" name="Заголовок 1"/>
          <p:cNvSpPr>
            <a:spLocks noGrp="1"/>
          </p:cNvSpPr>
          <p:nvPr>
            <p:ph type="title"/>
          </p:nvPr>
        </p:nvSpPr>
        <p:spPr>
          <a:xfrm>
            <a:off x="2314575" y="-95250"/>
            <a:ext cx="7058025" cy="546100"/>
          </a:xfrm>
        </p:spPr>
        <p:txBody>
          <a:bodyPr>
            <a:normAutofit fontScale="90000"/>
          </a:bodyPr>
          <a:lstStyle/>
          <a:p>
            <a:pPr algn="ctr"/>
            <a:r>
              <a:rPr lang="ru-RU" b="1" dirty="0" smtClean="0">
                <a:solidFill>
                  <a:schemeClr val="accent6">
                    <a:lumMod val="75000"/>
                  </a:schemeClr>
                </a:solidFill>
              </a:rPr>
              <a:t/>
            </a:r>
            <a:br>
              <a:rPr lang="ru-RU" b="1" dirty="0" smtClean="0">
                <a:solidFill>
                  <a:schemeClr val="accent6">
                    <a:lumMod val="75000"/>
                  </a:schemeClr>
                </a:solidFill>
              </a:rPr>
            </a:br>
            <a:r>
              <a:rPr lang="ru-RU" sz="3600" dirty="0">
                <a:solidFill>
                  <a:srgbClr val="002060"/>
                </a:solidFill>
              </a:rPr>
              <a:t>Приоритетные направления </a:t>
            </a:r>
            <a:r>
              <a:rPr lang="ru-RU" sz="3600" dirty="0" smtClean="0">
                <a:solidFill>
                  <a:srgbClr val="002060"/>
                </a:solidFill>
              </a:rPr>
              <a:t/>
            </a:r>
            <a:br>
              <a:rPr lang="ru-RU" sz="3600" dirty="0" smtClean="0">
                <a:solidFill>
                  <a:srgbClr val="002060"/>
                </a:solidFill>
              </a:rPr>
            </a:br>
            <a:r>
              <a:rPr lang="ru-RU" sz="3600" dirty="0" smtClean="0">
                <a:solidFill>
                  <a:srgbClr val="002060"/>
                </a:solidFill>
              </a:rPr>
              <a:t>деятельности МСП:</a:t>
            </a:r>
            <a:endParaRPr lang="ru-RU" dirty="0">
              <a:solidFill>
                <a:schemeClr val="accent6">
                  <a:lumMod val="75000"/>
                </a:schemeClr>
              </a:solidFill>
            </a:endParaRPr>
          </a:p>
        </p:txBody>
      </p:sp>
      <p:sp>
        <p:nvSpPr>
          <p:cNvPr id="6" name="TextBox 5"/>
          <p:cNvSpPr txBox="1"/>
          <p:nvPr/>
        </p:nvSpPr>
        <p:spPr>
          <a:xfrm>
            <a:off x="333375" y="1752600"/>
            <a:ext cx="9296399" cy="4678204"/>
          </a:xfrm>
          <a:prstGeom prst="rect">
            <a:avLst/>
          </a:prstGeom>
          <a:noFill/>
        </p:spPr>
        <p:txBody>
          <a:bodyPr wrap="square" rtlCol="0">
            <a:spAutoFit/>
          </a:bodyPr>
          <a:lstStyle/>
          <a:p>
            <a:pPr marL="285750" indent="-285750">
              <a:buFont typeface="Wingdings" panose="05000000000000000000" pitchFamily="2" charset="2"/>
              <a:buChar char="§"/>
            </a:pPr>
            <a:r>
              <a:rPr lang="ru-RU" sz="2000" dirty="0" smtClean="0"/>
              <a:t>Научно техническая и инновационная деятельность;</a:t>
            </a:r>
          </a:p>
          <a:p>
            <a:endParaRPr lang="ru-RU" sz="2000" dirty="0" smtClean="0"/>
          </a:p>
          <a:p>
            <a:pPr marL="285750" indent="-285750">
              <a:buFont typeface="Wingdings" panose="05000000000000000000" pitchFamily="2" charset="2"/>
              <a:buChar char="§"/>
            </a:pPr>
            <a:r>
              <a:rPr lang="ru-RU" sz="2000" dirty="0" smtClean="0"/>
              <a:t>Производство, в т. ч. импортозамещающей и экспортно-ориентированной продукции;</a:t>
            </a:r>
          </a:p>
          <a:p>
            <a:endParaRPr lang="ru-RU" sz="2000" dirty="0" smtClean="0"/>
          </a:p>
          <a:p>
            <a:pPr marL="285750" indent="-285750">
              <a:buFont typeface="Wingdings" panose="05000000000000000000" pitchFamily="2" charset="2"/>
              <a:buChar char="§"/>
            </a:pPr>
            <a:r>
              <a:rPr lang="ru-RU" sz="2000" dirty="0" smtClean="0"/>
              <a:t>Строительство;</a:t>
            </a:r>
          </a:p>
          <a:p>
            <a:endParaRPr lang="ru-RU" sz="2000" dirty="0" smtClean="0"/>
          </a:p>
          <a:p>
            <a:pPr marL="285750" indent="-285750">
              <a:buFont typeface="Wingdings" panose="05000000000000000000" pitchFamily="2" charset="2"/>
              <a:buChar char="§"/>
            </a:pPr>
            <a:r>
              <a:rPr lang="ru-RU" sz="2000" dirty="0"/>
              <a:t>Сельское хозяйство, охота и предоставление услуг в этой области; лесное хозяйство, рыболовство, рыбоводство и предоставление услуг в этой </a:t>
            </a:r>
            <a:r>
              <a:rPr lang="ru-RU" sz="2000" dirty="0" smtClean="0"/>
              <a:t>области;</a:t>
            </a:r>
          </a:p>
          <a:p>
            <a:endParaRPr lang="ru-RU" sz="2000" dirty="0" smtClean="0"/>
          </a:p>
          <a:p>
            <a:pPr marL="285750" indent="-285750">
              <a:buFont typeface="Wingdings" panose="05000000000000000000" pitchFamily="2" charset="2"/>
              <a:buChar char="§"/>
            </a:pPr>
            <a:r>
              <a:rPr lang="ru-RU" sz="2000" dirty="0" smtClean="0"/>
              <a:t>Образование и здравоохранение, деятельность в </a:t>
            </a:r>
            <a:r>
              <a:rPr lang="ru-RU" sz="2000" dirty="0"/>
              <a:t>области </a:t>
            </a:r>
            <a:r>
              <a:rPr lang="ru-RU" sz="2000" dirty="0" smtClean="0"/>
              <a:t>спорта;</a:t>
            </a:r>
          </a:p>
          <a:p>
            <a:endParaRPr lang="ru-RU" sz="2000" dirty="0" smtClean="0"/>
          </a:p>
          <a:p>
            <a:pPr marL="285750" indent="-285750">
              <a:buFont typeface="Wingdings" panose="05000000000000000000" pitchFamily="2" charset="2"/>
              <a:buChar char="§"/>
            </a:pPr>
            <a:r>
              <a:rPr lang="ru-RU" sz="2000" dirty="0" smtClean="0"/>
              <a:t>Коммунальное хозяйство и бытовые услуги </a:t>
            </a:r>
          </a:p>
          <a:p>
            <a:pPr marL="285750" indent="-285750">
              <a:buFont typeface="Wingdings" panose="05000000000000000000" pitchFamily="2" charset="2"/>
              <a:buChar char="§"/>
            </a:pPr>
            <a:endParaRPr lang="ru-RU" dirty="0"/>
          </a:p>
        </p:txBody>
      </p:sp>
      <p:pic>
        <p:nvPicPr>
          <p:cNvPr id="7" name="Picture 2" descr="C:\Users\ГлавСпец\Desktop\Новый логотип.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66687"/>
            <a:ext cx="2400300" cy="866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101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5750"/>
            <a:ext cx="7086600" cy="470218"/>
          </a:xfrm>
        </p:spPr>
        <p:txBody>
          <a:bodyPr/>
          <a:lstStyle/>
          <a:p>
            <a:pPr algn="ctr"/>
            <a:r>
              <a:rPr lang="ru-RU" sz="3200" dirty="0" smtClean="0">
                <a:solidFill>
                  <a:srgbClr val="002060"/>
                </a:solidFill>
              </a:rPr>
              <a:t>Как получить поручительство Фонда</a:t>
            </a:r>
            <a:endParaRPr lang="ru-RU" sz="3200" dirty="0">
              <a:solidFill>
                <a:srgbClr val="002060"/>
              </a:solidFill>
            </a:endParaRPr>
          </a:p>
        </p:txBody>
      </p:sp>
      <p:graphicFrame>
        <p:nvGraphicFramePr>
          <p:cNvPr id="4" name="Схема 3"/>
          <p:cNvGraphicFramePr/>
          <p:nvPr>
            <p:extLst>
              <p:ext uri="{D42A27DB-BD31-4B8C-83A1-F6EECF244321}">
                <p14:modId xmlns:p14="http://schemas.microsoft.com/office/powerpoint/2010/main" val="206410638"/>
              </p:ext>
            </p:extLst>
          </p:nvPr>
        </p:nvGraphicFramePr>
        <p:xfrm>
          <a:off x="581025" y="1666875"/>
          <a:ext cx="8867775" cy="4419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2" descr="C:\Users\ГлавСпец\Desktop\Новый логотип.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138112"/>
            <a:ext cx="2400300" cy="866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631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52600" y="228601"/>
            <a:ext cx="7620000" cy="984885"/>
          </a:xfrm>
        </p:spPr>
        <p:txBody>
          <a:bodyPr/>
          <a:lstStyle/>
          <a:p>
            <a:pPr algn="ctr"/>
            <a:r>
              <a:rPr lang="ru-RU" sz="3200" dirty="0">
                <a:solidFill>
                  <a:srgbClr val="002060"/>
                </a:solidFill>
              </a:rPr>
              <a:t>Преимущества работы с </a:t>
            </a:r>
            <a:r>
              <a:rPr lang="ru-RU" sz="3200" dirty="0" smtClean="0">
                <a:solidFill>
                  <a:srgbClr val="002060"/>
                </a:solidFill>
              </a:rPr>
              <a:t/>
            </a:r>
            <a:br>
              <a:rPr lang="ru-RU" sz="3200" dirty="0" smtClean="0">
                <a:solidFill>
                  <a:srgbClr val="002060"/>
                </a:solidFill>
              </a:rPr>
            </a:br>
            <a:r>
              <a:rPr lang="ru-RU" sz="3200" dirty="0" smtClean="0">
                <a:solidFill>
                  <a:srgbClr val="002060"/>
                </a:solidFill>
              </a:rPr>
              <a:t>Фондом:</a:t>
            </a:r>
            <a:endParaRPr lang="ru-RU" sz="3200" dirty="0">
              <a:solidFill>
                <a:srgbClr val="002060"/>
              </a:solidFill>
            </a:endParaRPr>
          </a:p>
        </p:txBody>
      </p:sp>
      <p:sp>
        <p:nvSpPr>
          <p:cNvPr id="4" name="Прямоугольник 3"/>
          <p:cNvSpPr/>
          <p:nvPr/>
        </p:nvSpPr>
        <p:spPr>
          <a:xfrm>
            <a:off x="571499" y="1242775"/>
            <a:ext cx="8734425" cy="4801314"/>
          </a:xfrm>
          <a:prstGeom prst="rect">
            <a:avLst/>
          </a:prstGeom>
          <a:solidFill>
            <a:schemeClr val="accent1">
              <a:lumMod val="20000"/>
              <a:lumOff val="80000"/>
            </a:schemeClr>
          </a:solidFill>
        </p:spPr>
        <p:txBody>
          <a:bodyPr wrap="square">
            <a:spAutoFit/>
          </a:bodyPr>
          <a:lstStyle/>
          <a:p>
            <a:pPr marL="285750" indent="-285750" algn="just">
              <a:buFont typeface="Wingdings" panose="05000000000000000000" pitchFamily="2" charset="2"/>
              <a:buChar char="q"/>
            </a:pPr>
            <a:r>
              <a:rPr lang="ru-RU" b="1" dirty="0">
                <a:solidFill>
                  <a:schemeClr val="tx2">
                    <a:lumMod val="75000"/>
                  </a:schemeClr>
                </a:solidFill>
              </a:rPr>
              <a:t>Возможность получения кредита/банковской гарантии при отсутствии собственного достаточного </a:t>
            </a:r>
            <a:r>
              <a:rPr lang="ru-RU" b="1" dirty="0" smtClean="0">
                <a:solidFill>
                  <a:schemeClr val="tx2">
                    <a:lumMod val="75000"/>
                  </a:schemeClr>
                </a:solidFill>
              </a:rPr>
              <a:t>обеспечения (от 50 до 70%);</a:t>
            </a:r>
          </a:p>
          <a:p>
            <a:pPr marL="285750" indent="-285750" algn="just">
              <a:buFont typeface="Wingdings" panose="05000000000000000000" pitchFamily="2" charset="2"/>
              <a:buChar char="q"/>
            </a:pPr>
            <a:endParaRPr lang="ru-RU" b="1" dirty="0" smtClean="0">
              <a:solidFill>
                <a:schemeClr val="tx2">
                  <a:lumMod val="75000"/>
                </a:schemeClr>
              </a:solidFill>
            </a:endParaRPr>
          </a:p>
          <a:p>
            <a:pPr marL="285750" lvl="0" indent="-285750" algn="just">
              <a:buFont typeface="Wingdings" panose="05000000000000000000" pitchFamily="2" charset="2"/>
              <a:buChar char="q"/>
            </a:pPr>
            <a:r>
              <a:rPr lang="ru-RU" b="1" dirty="0">
                <a:solidFill>
                  <a:schemeClr val="tx2">
                    <a:lumMod val="75000"/>
                  </a:schemeClr>
                </a:solidFill>
              </a:rPr>
              <a:t>Сэкономить на страховании залога и оценки стоимость залога;</a:t>
            </a:r>
          </a:p>
          <a:p>
            <a:pPr algn="just"/>
            <a:endParaRPr lang="ru-RU" b="1" dirty="0">
              <a:solidFill>
                <a:schemeClr val="tx2">
                  <a:lumMod val="75000"/>
                </a:schemeClr>
              </a:solidFill>
            </a:endParaRPr>
          </a:p>
          <a:p>
            <a:pPr marL="285750" indent="-285750" algn="just">
              <a:buFont typeface="Wingdings" panose="05000000000000000000" pitchFamily="2" charset="2"/>
              <a:buChar char="q"/>
            </a:pPr>
            <a:r>
              <a:rPr lang="ru-RU" b="1" dirty="0">
                <a:solidFill>
                  <a:schemeClr val="tx2">
                    <a:lumMod val="75000"/>
                  </a:schemeClr>
                </a:solidFill>
              </a:rPr>
              <a:t> Простота схемы получения поручительства (не требуется специального предварительного обращения в Фонд за получением поручительства);</a:t>
            </a:r>
          </a:p>
          <a:p>
            <a:pPr algn="just"/>
            <a:endParaRPr lang="ru-RU" b="1" dirty="0">
              <a:solidFill>
                <a:schemeClr val="tx2">
                  <a:lumMod val="75000"/>
                </a:schemeClr>
              </a:solidFill>
            </a:endParaRPr>
          </a:p>
          <a:p>
            <a:pPr marL="285750" indent="-285750" algn="just">
              <a:buFont typeface="Wingdings" panose="05000000000000000000" pitchFamily="2" charset="2"/>
              <a:buChar char="q"/>
            </a:pPr>
            <a:r>
              <a:rPr lang="ru-RU" b="1" dirty="0">
                <a:solidFill>
                  <a:schemeClr val="tx2">
                    <a:lumMod val="75000"/>
                  </a:schemeClr>
                </a:solidFill>
              </a:rPr>
              <a:t>Отсутствие необходимости сбора документов специально для Фонда; </a:t>
            </a:r>
          </a:p>
          <a:p>
            <a:pPr algn="just"/>
            <a:endParaRPr lang="ru-RU" b="1" dirty="0">
              <a:solidFill>
                <a:schemeClr val="tx2">
                  <a:lumMod val="75000"/>
                </a:schemeClr>
              </a:solidFill>
            </a:endParaRPr>
          </a:p>
          <a:p>
            <a:pPr marL="285750" indent="-285750" algn="just">
              <a:buFont typeface="Wingdings" panose="05000000000000000000" pitchFamily="2" charset="2"/>
              <a:buChar char="q"/>
            </a:pPr>
            <a:r>
              <a:rPr lang="ru-RU" b="1" dirty="0">
                <a:solidFill>
                  <a:schemeClr val="tx2">
                    <a:lumMod val="75000"/>
                  </a:schemeClr>
                </a:solidFill>
              </a:rPr>
              <a:t>Быстрота принятия решения о предоставлении </a:t>
            </a:r>
            <a:r>
              <a:rPr lang="ru-RU" b="1" dirty="0" smtClean="0">
                <a:solidFill>
                  <a:schemeClr val="tx2">
                    <a:lumMod val="75000"/>
                  </a:schemeClr>
                </a:solidFill>
              </a:rPr>
              <a:t>поручительства</a:t>
            </a:r>
          </a:p>
          <a:p>
            <a:pPr algn="just"/>
            <a:r>
              <a:rPr lang="ru-RU" b="1" dirty="0">
                <a:solidFill>
                  <a:schemeClr val="tx2">
                    <a:lumMod val="75000"/>
                  </a:schemeClr>
                </a:solidFill>
              </a:rPr>
              <a:t> </a:t>
            </a:r>
            <a:r>
              <a:rPr lang="ru-RU" b="1" dirty="0" smtClean="0">
                <a:solidFill>
                  <a:schemeClr val="tx2">
                    <a:lumMod val="75000"/>
                  </a:schemeClr>
                </a:solidFill>
              </a:rPr>
              <a:t>   </a:t>
            </a:r>
            <a:r>
              <a:rPr lang="ru-RU" b="1" dirty="0">
                <a:solidFill>
                  <a:schemeClr val="tx2">
                    <a:lumMod val="75000"/>
                  </a:schemeClr>
                </a:solidFill>
              </a:rPr>
              <a:t>( в срок до 3 рабочих дней</a:t>
            </a:r>
            <a:r>
              <a:rPr lang="ru-RU" b="1" dirty="0" smtClean="0">
                <a:solidFill>
                  <a:schemeClr val="tx2">
                    <a:lumMod val="75000"/>
                  </a:schemeClr>
                </a:solidFill>
              </a:rPr>
              <a:t>);</a:t>
            </a:r>
            <a:endParaRPr lang="ru-RU" b="1" dirty="0">
              <a:solidFill>
                <a:schemeClr val="tx2">
                  <a:lumMod val="75000"/>
                </a:schemeClr>
              </a:solidFill>
            </a:endParaRPr>
          </a:p>
          <a:p>
            <a:pPr algn="just"/>
            <a:endParaRPr lang="ru-RU" b="1" dirty="0">
              <a:solidFill>
                <a:schemeClr val="tx2">
                  <a:lumMod val="75000"/>
                </a:schemeClr>
              </a:solidFill>
            </a:endParaRPr>
          </a:p>
          <a:p>
            <a:pPr marL="285750" indent="-285750" algn="just">
              <a:buFont typeface="Wingdings" panose="05000000000000000000" pitchFamily="2" charset="2"/>
              <a:buChar char="q"/>
            </a:pPr>
            <a:r>
              <a:rPr lang="ru-RU" b="1" dirty="0">
                <a:solidFill>
                  <a:schemeClr val="tx2">
                    <a:lumMod val="75000"/>
                  </a:schemeClr>
                </a:solidFill>
              </a:rPr>
              <a:t>Критерии предоставления поручительства Фондом являются простыми и понятными (размещены на сайте Фонда) </a:t>
            </a:r>
            <a:r>
              <a:rPr lang="ru-RU" b="1" dirty="0" smtClean="0">
                <a:solidFill>
                  <a:schemeClr val="tx2">
                    <a:lumMod val="75000"/>
                  </a:schemeClr>
                </a:solidFill>
              </a:rPr>
              <a:t>и </a:t>
            </a:r>
            <a:r>
              <a:rPr lang="ru-RU" b="1" dirty="0">
                <a:solidFill>
                  <a:schemeClr val="tx2">
                    <a:lumMod val="75000"/>
                  </a:schemeClr>
                </a:solidFill>
              </a:rPr>
              <a:t>соответствуют критериям выдачи кредита/банковской гарантии) </a:t>
            </a:r>
            <a:r>
              <a:rPr lang="ru-RU" b="1" dirty="0" smtClean="0">
                <a:solidFill>
                  <a:schemeClr val="tx2">
                    <a:lumMod val="75000"/>
                  </a:schemeClr>
                </a:solidFill>
              </a:rPr>
              <a:t> банками-партнерами</a:t>
            </a:r>
            <a:endParaRPr lang="ru-RU" b="1" dirty="0">
              <a:solidFill>
                <a:schemeClr val="tx2">
                  <a:lumMod val="75000"/>
                </a:schemeClr>
              </a:solidFill>
            </a:endParaRPr>
          </a:p>
        </p:txBody>
      </p:sp>
      <p:pic>
        <p:nvPicPr>
          <p:cNvPr id="5" name="Picture 2" descr="C:\Users\ГлавСпец\Desktop\Новый логотип.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66687"/>
            <a:ext cx="2400300" cy="866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38183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dxK.04qETE2UHBnEjQVcN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dxK.04qETE2UHBnEjQVcN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RB8.lYDeEWTPepbkWFXe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dxK.04qETE2UHBnEjQVcN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dxK.04qETE2UHBnEjQVcN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dxK.04qETE2UHBnEjQVcNw"/>
</p:tagLst>
</file>

<file path=ppt/tags/tag7.xml><?xml version="1.0" encoding="utf-8"?>
<p:tagLst xmlns:a="http://schemas.openxmlformats.org/drawingml/2006/main" xmlns:r="http://schemas.openxmlformats.org/officeDocument/2006/relationships" xmlns:p="http://schemas.openxmlformats.org/presentationml/2006/main">
  <p:tag name="NAME" val="McK Disclaimer"/>
  <p:tag name="RESIZE" val="Yes"/>
  <p:tag name="LLEFT" val=" 210.125"/>
  <p:tag name="LTOP" val=" 469.875"/>
</p:tagLst>
</file>

<file path=ppt/theme/theme1.xml><?xml version="1.0" encoding="utf-8"?>
<a:theme xmlns:a="http://schemas.openxmlformats.org/drawingml/2006/main" name="5_Universal Template_RU">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Universal Template_RU">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1" u="none" strike="noStrike" cap="none" normalizeH="0" baseline="0" smtClean="0">
            <a:ln>
              <a:noFill/>
            </a:ln>
            <a:solidFill>
              <a:schemeClr val="tx1"/>
            </a:solidFill>
            <a:effectLst/>
            <a:latin typeface="Arial" charset="0"/>
          </a:defRPr>
        </a:defPPr>
      </a:lstStyle>
    </a:lnDef>
  </a:objectDefaults>
  <a:extraClrSchemeLst>
    <a:extraClrScheme>
      <a:clrScheme name="1_Universal Template_RU 1">
        <a:dk1>
          <a:srgbClr val="000000"/>
        </a:dk1>
        <a:lt1>
          <a:srgbClr val="FFFFFF"/>
        </a:lt1>
        <a:dk2>
          <a:srgbClr val="000000"/>
        </a:dk2>
        <a:lt2>
          <a:srgbClr val="FFFFFF"/>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1_Universal Template_RU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1_Universal Template_RU 3">
        <a:dk1>
          <a:srgbClr val="002960"/>
        </a:dk1>
        <a:lt1>
          <a:srgbClr val="FFFFFF"/>
        </a:lt1>
        <a:dk2>
          <a:srgbClr val="002960"/>
        </a:dk2>
        <a:lt2>
          <a:srgbClr val="FFBE3D"/>
        </a:lt2>
        <a:accent1>
          <a:srgbClr val="0066CC"/>
        </a:accent1>
        <a:accent2>
          <a:srgbClr val="5F8DFF"/>
        </a:accent2>
        <a:accent3>
          <a:srgbClr val="AAACB6"/>
        </a:accent3>
        <a:accent4>
          <a:srgbClr val="DADADA"/>
        </a:accent4>
        <a:accent5>
          <a:srgbClr val="AAB8E2"/>
        </a:accent5>
        <a:accent6>
          <a:srgbClr val="557FE7"/>
        </a:accent6>
        <a:hlink>
          <a:srgbClr val="96C5F8"/>
        </a:hlink>
        <a:folHlink>
          <a:srgbClr val="D8E9FC"/>
        </a:folHlink>
      </a:clrScheme>
      <a:clrMap bg1="dk2" tx1="lt1" bg2="dk1" tx2="lt2" accent1="accent1" accent2="accent2" accent3="accent3" accent4="accent4" accent5="accent5" accent6="accent6" hlink="hlink" folHlink="folHlink"/>
    </a:extraClrScheme>
    <a:extraClrScheme>
      <a:clrScheme name="1_Universal Template_RU 4">
        <a:dk1>
          <a:srgbClr val="000000"/>
        </a:dk1>
        <a:lt1>
          <a:srgbClr val="FFFFFF"/>
        </a:lt1>
        <a:dk2>
          <a:srgbClr val="000000"/>
        </a:dk2>
        <a:lt2>
          <a:srgbClr val="FFBE3D"/>
        </a:lt2>
        <a:accent1>
          <a:srgbClr val="002960"/>
        </a:accent1>
        <a:accent2>
          <a:srgbClr val="0066CC"/>
        </a:accent2>
        <a:accent3>
          <a:srgbClr val="AAAAAA"/>
        </a:accent3>
        <a:accent4>
          <a:srgbClr val="DADADA"/>
        </a:accent4>
        <a:accent5>
          <a:srgbClr val="AAACB6"/>
        </a:accent5>
        <a:accent6>
          <a:srgbClr val="005CB9"/>
        </a:accent6>
        <a:hlink>
          <a:srgbClr val="91B0FF"/>
        </a:hlink>
        <a:folHlink>
          <a:srgbClr val="C7E0FB"/>
        </a:folHlink>
      </a:clrScheme>
      <a:clrMap bg1="dk2" tx1="lt1" bg2="dk1" tx2="lt2" accent1="accent1" accent2="accent2" accent3="accent3" accent4="accent4" accent5="accent5" accent6="accent6" hlink="hlink" folHlink="folHlink"/>
    </a:extraClrScheme>
    <a:extraClrScheme>
      <a:clrScheme name="1_Universal Template_RU 5">
        <a:dk1>
          <a:srgbClr val="000000"/>
        </a:dk1>
        <a:lt1>
          <a:srgbClr val="FFFFFF"/>
        </a:lt1>
        <a:dk2>
          <a:srgbClr val="002960"/>
        </a:dk2>
        <a:lt2>
          <a:srgbClr val="FFFFFF"/>
        </a:lt2>
        <a:accent1>
          <a:srgbClr val="C7E0FB"/>
        </a:accent1>
        <a:accent2>
          <a:srgbClr val="FFCC66"/>
        </a:accent2>
        <a:accent3>
          <a:srgbClr val="FFFFFF"/>
        </a:accent3>
        <a:accent4>
          <a:srgbClr val="000000"/>
        </a:accent4>
        <a:accent5>
          <a:srgbClr val="E0EDFD"/>
        </a:accent5>
        <a:accent6>
          <a:srgbClr val="E7B95C"/>
        </a:accent6>
        <a:hlink>
          <a:srgbClr val="4F8636"/>
        </a:hlink>
        <a:folHlink>
          <a:srgbClr val="002960"/>
        </a:folHlink>
      </a:clrScheme>
      <a:clrMap bg1="lt1" tx1="dk1" bg2="lt2" tx2="dk2" accent1="accent1" accent2="accent2" accent3="accent3" accent4="accent4" accent5="accent5" accent6="accent6" hlink="hlink" folHlink="folHlink"/>
    </a:extraClrScheme>
    <a:extraClrScheme>
      <a:clrScheme name="1_Universal Template_RU 6">
        <a:dk1>
          <a:srgbClr val="002960"/>
        </a:dk1>
        <a:lt1>
          <a:srgbClr val="FFFFFF"/>
        </a:lt1>
        <a:dk2>
          <a:srgbClr val="002960"/>
        </a:dk2>
        <a:lt2>
          <a:srgbClr val="FFBE3D"/>
        </a:lt2>
        <a:accent1>
          <a:srgbClr val="0066CC"/>
        </a:accent1>
        <a:accent2>
          <a:srgbClr val="4F8636"/>
        </a:accent2>
        <a:accent3>
          <a:srgbClr val="AAACB6"/>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1_Universal Template_RU 7">
        <a:dk1>
          <a:srgbClr val="000000"/>
        </a:dk1>
        <a:lt1>
          <a:srgbClr val="FFFFFF"/>
        </a:lt1>
        <a:dk2>
          <a:srgbClr val="000000"/>
        </a:dk2>
        <a:lt2>
          <a:srgbClr val="FFBE3D"/>
        </a:lt2>
        <a:accent1>
          <a:srgbClr val="0066CC"/>
        </a:accent1>
        <a:accent2>
          <a:srgbClr val="4F8636"/>
        </a:accent2>
        <a:accent3>
          <a:srgbClr val="AAAAAA"/>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1_Universal Template_RU 8">
        <a:dk1>
          <a:srgbClr val="000000"/>
        </a:dk1>
        <a:lt1>
          <a:srgbClr val="FFFFFF"/>
        </a:lt1>
        <a:dk2>
          <a:srgbClr val="002960"/>
        </a:dk2>
        <a:lt2>
          <a:srgbClr val="FFFFFF"/>
        </a:lt2>
        <a:accent1>
          <a:srgbClr val="C7E0FB"/>
        </a:accent1>
        <a:accent2>
          <a:srgbClr val="C7C293"/>
        </a:accent2>
        <a:accent3>
          <a:srgbClr val="FFFFFF"/>
        </a:accent3>
        <a:accent4>
          <a:srgbClr val="000000"/>
        </a:accent4>
        <a:accent5>
          <a:srgbClr val="E0EDFD"/>
        </a:accent5>
        <a:accent6>
          <a:srgbClr val="B4B085"/>
        </a:accent6>
        <a:hlink>
          <a:srgbClr val="50A2A0"/>
        </a:hlink>
        <a:folHlink>
          <a:srgbClr val="002960"/>
        </a:folHlink>
      </a:clrScheme>
      <a:clrMap bg1="lt1" tx1="dk1" bg2="lt2" tx2="dk2" accent1="accent1" accent2="accent2" accent3="accent3" accent4="accent4" accent5="accent5" accent6="accent6" hlink="hlink" folHlink="folHlink"/>
    </a:extraClrScheme>
    <a:extraClrScheme>
      <a:clrScheme name="1_Universal Template_RU 9">
        <a:dk1>
          <a:srgbClr val="002960"/>
        </a:dk1>
        <a:lt1>
          <a:srgbClr val="FFFFFF"/>
        </a:lt1>
        <a:dk2>
          <a:srgbClr val="002960"/>
        </a:dk2>
        <a:lt2>
          <a:srgbClr val="FFBE3D"/>
        </a:lt2>
        <a:accent1>
          <a:srgbClr val="0066CC"/>
        </a:accent1>
        <a:accent2>
          <a:srgbClr val="50A2A0"/>
        </a:accent2>
        <a:accent3>
          <a:srgbClr val="AAACB6"/>
        </a:accent3>
        <a:accent4>
          <a:srgbClr val="DADADA"/>
        </a:accent4>
        <a:accent5>
          <a:srgbClr val="AAB8E2"/>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1_Universal Template_RU 10">
        <a:dk1>
          <a:srgbClr val="000000"/>
        </a:dk1>
        <a:lt1>
          <a:srgbClr val="FFFFFF"/>
        </a:lt1>
        <a:dk2>
          <a:srgbClr val="000000"/>
        </a:dk2>
        <a:lt2>
          <a:srgbClr val="FFBE3D"/>
        </a:lt2>
        <a:accent1>
          <a:srgbClr val="174A7C"/>
        </a:accent1>
        <a:accent2>
          <a:srgbClr val="50A2A0"/>
        </a:accent2>
        <a:accent3>
          <a:srgbClr val="AAAAAA"/>
        </a:accent3>
        <a:accent4>
          <a:srgbClr val="DADADA"/>
        </a:accent4>
        <a:accent5>
          <a:srgbClr val="ABB1BF"/>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1_Universal Template_RU 11">
        <a:dk1>
          <a:srgbClr val="000000"/>
        </a:dk1>
        <a:lt1>
          <a:srgbClr val="FFFFFF"/>
        </a:lt1>
        <a:dk2>
          <a:srgbClr val="002960"/>
        </a:dk2>
        <a:lt2>
          <a:srgbClr val="FFFFFF"/>
        </a:lt2>
        <a:accent1>
          <a:srgbClr val="C7E0FB"/>
        </a:accent1>
        <a:accent2>
          <a:srgbClr val="F8C090"/>
        </a:accent2>
        <a:accent3>
          <a:srgbClr val="FFFFFF"/>
        </a:accent3>
        <a:accent4>
          <a:srgbClr val="000000"/>
        </a:accent4>
        <a:accent5>
          <a:srgbClr val="E0EDFD"/>
        </a:accent5>
        <a:accent6>
          <a:srgbClr val="E1AE82"/>
        </a:accent6>
        <a:hlink>
          <a:srgbClr val="50A2A0"/>
        </a:hlink>
        <a:folHlink>
          <a:srgbClr val="002960"/>
        </a:folHlink>
      </a:clrScheme>
      <a:clrMap bg1="lt1" tx1="dk1" bg2="lt2" tx2="dk2" accent1="accent1" accent2="accent2" accent3="accent3" accent4="accent4" accent5="accent5" accent6="accent6" hlink="hlink" folHlink="folHlink"/>
    </a:extraClrScheme>
    <a:extraClrScheme>
      <a:clrScheme name="1_Universal Template_RU 12">
        <a:dk1>
          <a:srgbClr val="000000"/>
        </a:dk1>
        <a:lt1>
          <a:srgbClr val="FFFFFF"/>
        </a:lt1>
        <a:dk2>
          <a:srgbClr val="015289"/>
        </a:dk2>
        <a:lt2>
          <a:srgbClr val="FFFFFF"/>
        </a:lt2>
        <a:accent1>
          <a:srgbClr val="F3F4F4"/>
        </a:accent1>
        <a:accent2>
          <a:srgbClr val="00B5CB"/>
        </a:accent2>
        <a:accent3>
          <a:srgbClr val="FFFFFF"/>
        </a:accent3>
        <a:accent4>
          <a:srgbClr val="000000"/>
        </a:accent4>
        <a:accent5>
          <a:srgbClr val="F8F8F8"/>
        </a:accent5>
        <a:accent6>
          <a:srgbClr val="00A4B8"/>
        </a:accent6>
        <a:hlink>
          <a:srgbClr val="004E8E"/>
        </a:hlink>
        <a:folHlink>
          <a:srgbClr val="4F4C4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12913</TotalTime>
  <Words>706</Words>
  <Application>Microsoft Office PowerPoint</Application>
  <PresentationFormat>Лист A4 (210x297 мм)</PresentationFormat>
  <Paragraphs>164</Paragraphs>
  <Slides>11</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11</vt:i4>
      </vt:variant>
    </vt:vector>
  </HeadingPairs>
  <TitlesOfParts>
    <vt:vector size="17" baseType="lpstr">
      <vt:lpstr>ＭＳ Ｐゴシック</vt:lpstr>
      <vt:lpstr>Arial</vt:lpstr>
      <vt:lpstr>Arial Narrow</vt:lpstr>
      <vt:lpstr>Calibri</vt:lpstr>
      <vt:lpstr>Wingdings</vt:lpstr>
      <vt:lpstr>5_Universal Template_RU</vt:lpstr>
      <vt:lpstr>Презентация PowerPoint</vt:lpstr>
      <vt:lpstr>Презентация PowerPoint</vt:lpstr>
      <vt:lpstr>СОСТАВ ПАРТНЁРОВ Московского областного гарантийного фонда </vt:lpstr>
      <vt:lpstr>Гарантийный механизм</vt:lpstr>
      <vt:lpstr>Московский областной гарантийный фонд и Корпорация МСП</vt:lpstr>
      <vt:lpstr>Московский областной гарантийный фонд</vt:lpstr>
      <vt:lpstr> Приоритетные направления  деятельности МСП:</vt:lpstr>
      <vt:lpstr>Как получить поручительство Фонда</vt:lpstr>
      <vt:lpstr>Преимущества работы с  Фондом:</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Поведская Нина</dc:creator>
  <cp:lastModifiedBy>Коромыслова Валентина Васильевна</cp:lastModifiedBy>
  <cp:revision>1373</cp:revision>
  <cp:lastPrinted>2016-02-19T09:54:08Z</cp:lastPrinted>
  <dcterms:created xsi:type="dcterms:W3CDTF">2014-02-04T07:17:20Z</dcterms:created>
  <dcterms:modified xsi:type="dcterms:W3CDTF">2016-07-20T06:50:53Z</dcterms:modified>
</cp:coreProperties>
</file>